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60" r:id="rId5"/>
    <p:sldId id="261" r:id="rId6"/>
    <p:sldId id="262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7" r:id="rId20"/>
    <p:sldId id="278" r:id="rId21"/>
    <p:sldId id="279" r:id="rId22"/>
    <p:sldId id="276" r:id="rId23"/>
    <p:sldId id="281" r:id="rId24"/>
    <p:sldId id="282" r:id="rId25"/>
    <p:sldId id="283" r:id="rId26"/>
    <p:sldId id="259" r:id="rId27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FF66"/>
    <a:srgbClr val="CC0000"/>
    <a:srgbClr val="FFCC00"/>
    <a:srgbClr val="990000"/>
    <a:srgbClr val="000066"/>
    <a:srgbClr val="663300"/>
    <a:srgbClr val="339933"/>
    <a:srgbClr val="33CC33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29" autoAdjust="0"/>
  </p:normalViewPr>
  <p:slideViewPr>
    <p:cSldViewPr>
      <p:cViewPr>
        <p:scale>
          <a:sx n="110" d="100"/>
          <a:sy n="110" d="100"/>
        </p:scale>
        <p:origin x="-156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82FDD7-7030-4B13-B4E4-2D401AECDD16}" type="datetimeFigureOut">
              <a:rPr lang="it-IT" smtClean="0"/>
              <a:t>13/06/2015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E427D8-A0A8-4313-8C7F-BAF831CC9A6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231346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E427D8-A0A8-4313-8C7F-BAF831CC9A6B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762981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E427D8-A0A8-4313-8C7F-BAF831CC9A6B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762981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E427D8-A0A8-4313-8C7F-BAF831CC9A6B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762981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E427D8-A0A8-4313-8C7F-BAF831CC9A6B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762981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E427D8-A0A8-4313-8C7F-BAF831CC9A6B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762981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E427D8-A0A8-4313-8C7F-BAF831CC9A6B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762981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E427D8-A0A8-4313-8C7F-BAF831CC9A6B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762981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E427D8-A0A8-4313-8C7F-BAF831CC9A6B}" type="slidenum">
              <a:rPr lang="it-IT" smtClean="0"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762981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E427D8-A0A8-4313-8C7F-BAF831CC9A6B}" type="slidenum">
              <a:rPr lang="it-IT" smtClean="0"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762981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E427D8-A0A8-4313-8C7F-BAF831CC9A6B}" type="slidenum">
              <a:rPr lang="it-IT" smtClean="0"/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762981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E427D8-A0A8-4313-8C7F-BAF831CC9A6B}" type="slidenum">
              <a:rPr lang="it-IT" smtClean="0"/>
              <a:t>19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762981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E427D8-A0A8-4313-8C7F-BAF831CC9A6B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762981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E427D8-A0A8-4313-8C7F-BAF831CC9A6B}" type="slidenum">
              <a:rPr lang="it-IT" smtClean="0"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7629817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E427D8-A0A8-4313-8C7F-BAF831CC9A6B}" type="slidenum">
              <a:rPr lang="it-IT" smtClean="0"/>
              <a:t>21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7629817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E427D8-A0A8-4313-8C7F-BAF831CC9A6B}" type="slidenum">
              <a:rPr lang="it-IT" smtClean="0"/>
              <a:t>22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7629817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E427D8-A0A8-4313-8C7F-BAF831CC9A6B}" type="slidenum">
              <a:rPr lang="it-IT" smtClean="0"/>
              <a:t>23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7629817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E427D8-A0A8-4313-8C7F-BAF831CC9A6B}" type="slidenum">
              <a:rPr lang="it-IT" smtClean="0"/>
              <a:t>24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7629817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E427D8-A0A8-4313-8C7F-BAF831CC9A6B}" type="slidenum">
              <a:rPr lang="it-IT" smtClean="0"/>
              <a:t>25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7629817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E427D8-A0A8-4313-8C7F-BAF831CC9A6B}" type="slidenum">
              <a:rPr lang="it-IT" smtClean="0"/>
              <a:t>26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762981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E427D8-A0A8-4313-8C7F-BAF831CC9A6B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762981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E427D8-A0A8-4313-8C7F-BAF831CC9A6B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762981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E427D8-A0A8-4313-8C7F-BAF831CC9A6B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762981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E427D8-A0A8-4313-8C7F-BAF831CC9A6B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762981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E427D8-A0A8-4313-8C7F-BAF831CC9A6B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762981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E427D8-A0A8-4313-8C7F-BAF831CC9A6B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762981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E427D8-A0A8-4313-8C7F-BAF831CC9A6B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762981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5CB1A-AB5A-4C44-A146-C056F5289F5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03319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CB6F3-1818-4A36-A426-771053DF5453}" type="datetimeFigureOut">
              <a:rPr lang="it-IT" smtClean="0"/>
              <a:t>13/06/2015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5CB1A-AB5A-4C44-A146-C056F5289F5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5703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CB6F3-1818-4A36-A426-771053DF5453}" type="datetimeFigureOut">
              <a:rPr lang="it-IT" smtClean="0"/>
              <a:t>13/06/2015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5CB1A-AB5A-4C44-A146-C056F5289F5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64646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CB6F3-1818-4A36-A426-771053DF5453}" type="datetimeFigureOut">
              <a:rPr lang="it-IT" smtClean="0"/>
              <a:t>13/06/2015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5CB1A-AB5A-4C44-A146-C056F5289F5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800676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CB6F3-1818-4A36-A426-771053DF5453}" type="datetimeFigureOut">
              <a:rPr lang="it-IT" smtClean="0"/>
              <a:t>13/06/2015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5CB1A-AB5A-4C44-A146-C056F5289F5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901043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CB6F3-1818-4A36-A426-771053DF5453}" type="datetimeFigureOut">
              <a:rPr lang="it-IT" smtClean="0"/>
              <a:t>13/06/2015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5CB1A-AB5A-4C44-A146-C056F5289F5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784834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CB6F3-1818-4A36-A426-771053DF5453}" type="datetimeFigureOut">
              <a:rPr lang="it-IT" smtClean="0"/>
              <a:t>13/06/2015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5CB1A-AB5A-4C44-A146-C056F5289F5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41025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CB6F3-1818-4A36-A426-771053DF5453}" type="datetimeFigureOut">
              <a:rPr lang="it-IT" smtClean="0"/>
              <a:t>13/06/2015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5CB1A-AB5A-4C44-A146-C056F5289F5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519573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CB6F3-1818-4A36-A426-771053DF5453}" type="datetimeFigureOut">
              <a:rPr lang="it-IT" smtClean="0"/>
              <a:t>13/06/2015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5CB1A-AB5A-4C44-A146-C056F5289F5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249309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CB6F3-1818-4A36-A426-771053DF5453}" type="datetimeFigureOut">
              <a:rPr lang="it-IT" smtClean="0"/>
              <a:t>13/06/2015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5CB1A-AB5A-4C44-A146-C056F5289F5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1902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CB6F3-1818-4A36-A426-771053DF5453}" type="datetimeFigureOut">
              <a:rPr lang="it-IT" smtClean="0"/>
              <a:t>13/06/2015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5CB1A-AB5A-4C44-A146-C056F5289F5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45850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DCB6F3-1818-4A36-A426-771053DF5453}" type="datetimeFigureOut">
              <a:rPr lang="it-IT" smtClean="0"/>
              <a:t>13/06/2015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45CB1A-AB5A-4C44-A146-C056F5289F5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40212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4855464" cy="6867144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5220072" y="5733255"/>
            <a:ext cx="3528392" cy="987421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es-ES" sz="3200" b="1" cap="small" dirty="0" smtClean="0">
                <a:solidFill>
                  <a:srgbClr val="000066"/>
                </a:solidFill>
                <a:latin typeface="Century Schoolbook" panose="02040604050505020304" pitchFamily="18" charset="0"/>
              </a:rPr>
              <a:t>6 ejemplos</a:t>
            </a:r>
            <a:endParaRPr lang="it-IT" sz="3200" b="1" cap="small" dirty="0">
              <a:solidFill>
                <a:srgbClr val="000066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5018580" y="1484784"/>
            <a:ext cx="4017916" cy="3024336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es-ES" sz="3200" b="1" dirty="0" smtClean="0">
                <a:solidFill>
                  <a:srgbClr val="339933"/>
                </a:solidFill>
                <a:latin typeface="Arial Rounded MT Bold" panose="020F0704030504030204" pitchFamily="34" charset="0"/>
              </a:rPr>
              <a:t>EVANGELIZANDO</a:t>
            </a:r>
          </a:p>
          <a:p>
            <a:pPr algn="ctr"/>
            <a:r>
              <a:rPr lang="es-ES" sz="3200" b="1" dirty="0" smtClean="0">
                <a:solidFill>
                  <a:srgbClr val="339933"/>
                </a:solidFill>
                <a:latin typeface="Arial Rounded MT Bold" panose="020F0704030504030204" pitchFamily="34" charset="0"/>
              </a:rPr>
              <a:t>A TRAVES DE </a:t>
            </a:r>
          </a:p>
          <a:p>
            <a:pPr algn="ctr"/>
            <a:r>
              <a:rPr lang="es-ES" sz="3200" b="1" dirty="0" smtClean="0">
                <a:solidFill>
                  <a:srgbClr val="339933"/>
                </a:solidFill>
                <a:latin typeface="Arial Rounded MT Bold" panose="020F0704030504030204" pitchFamily="34" charset="0"/>
              </a:rPr>
              <a:t>LA </a:t>
            </a:r>
            <a:r>
              <a:rPr lang="es-ES" sz="3200" b="1" dirty="0" smtClean="0">
                <a:solidFill>
                  <a:srgbClr val="339933"/>
                </a:solidFill>
                <a:latin typeface="Arial Rounded MT Bold" panose="020F0704030504030204" pitchFamily="34" charset="0"/>
              </a:rPr>
              <a:t>EDUCACIÓN</a:t>
            </a:r>
            <a:endParaRPr lang="it-IT" sz="3200" b="1" dirty="0">
              <a:solidFill>
                <a:srgbClr val="339933"/>
              </a:solidFill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612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0" y="6237312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 smtClean="0">
                <a:solidFill>
                  <a:srgbClr val="800000">
                    <a:alpha val="55000"/>
                  </a:srgbClr>
                </a:solidFill>
                <a:latin typeface="Arial Rounded MT Bold" panose="020F0704030504030204" pitchFamily="34" charset="0"/>
              </a:rPr>
              <a:t>DIA DE LA MISIÓN UNIVERSAL CLARETIANA 2015</a:t>
            </a:r>
            <a:endParaRPr lang="it-IT" sz="2800" b="1" dirty="0">
              <a:solidFill>
                <a:srgbClr val="800000">
                  <a:alpha val="55000"/>
                </a:srgb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" name="Rettangolo arrotondato 2"/>
          <p:cNvSpPr/>
          <p:nvPr/>
        </p:nvSpPr>
        <p:spPr>
          <a:xfrm>
            <a:off x="467544" y="332656"/>
            <a:ext cx="2160240" cy="1008112"/>
          </a:xfrm>
          <a:prstGeom prst="roundRect">
            <a:avLst/>
          </a:prstGeom>
          <a:solidFill>
            <a:srgbClr val="00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CHICAGO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(USA)</a:t>
            </a:r>
            <a:endParaRPr lang="it-IT" sz="2200" b="1" dirty="0">
              <a:solidFill>
                <a:srgbClr val="FFFF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ttangolo arrotondato 3"/>
          <p:cNvSpPr/>
          <p:nvPr/>
        </p:nvSpPr>
        <p:spPr>
          <a:xfrm>
            <a:off x="2699792" y="332656"/>
            <a:ext cx="5904656" cy="1008112"/>
          </a:xfrm>
          <a:prstGeom prst="round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200" b="1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ATENCIÓN A NIÑOS Y JÓVENES</a:t>
            </a:r>
          </a:p>
          <a:p>
            <a:pPr algn="ctr"/>
            <a:r>
              <a:rPr lang="es-ES" sz="2200" b="1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RIESGO DE EXCLUSIÓN SOCIAL</a:t>
            </a:r>
            <a:endParaRPr lang="it-IT" sz="2200" b="1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197" name="Picture 5" descr="C:\Users\Gaspar\Desktop\UMD2015_Photos\007 Chicago\IMG_949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556792"/>
            <a:ext cx="6858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828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arrotondato 1"/>
          <p:cNvSpPr/>
          <p:nvPr/>
        </p:nvSpPr>
        <p:spPr>
          <a:xfrm>
            <a:off x="179512" y="332655"/>
            <a:ext cx="576064" cy="6248727"/>
          </a:xfrm>
          <a:prstGeom prst="roundRect">
            <a:avLst/>
          </a:prstGeom>
          <a:solidFill>
            <a:srgbClr val="00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</a:p>
          <a:p>
            <a:pPr algn="ctr"/>
            <a:r>
              <a:rPr lang="es-ES" sz="2200" b="1" dirty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endParaRPr lang="it-IT" sz="2200" b="1" dirty="0">
              <a:solidFill>
                <a:srgbClr val="FFFF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899592" y="6381328"/>
            <a:ext cx="81369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 smtClean="0">
                <a:solidFill>
                  <a:srgbClr val="800000">
                    <a:alpha val="55000"/>
                  </a:srgbClr>
                </a:solidFill>
                <a:latin typeface="Arial Rounded MT Bold" panose="020F0704030504030204" pitchFamily="34" charset="0"/>
              </a:rPr>
              <a:t>DIA DE LA MISIÓN UNIVERSAL CLARETIANA 2015</a:t>
            </a:r>
            <a:endParaRPr lang="it-IT" sz="2000" b="1" dirty="0">
              <a:solidFill>
                <a:srgbClr val="800000">
                  <a:alpha val="55000"/>
                </a:srgbClr>
              </a:solidFill>
              <a:latin typeface="Arial Rounded MT Bold" panose="020F0704030504030204" pitchFamily="34" charset="0"/>
            </a:endParaRPr>
          </a:p>
        </p:txBody>
      </p:sp>
      <p:grpSp>
        <p:nvGrpSpPr>
          <p:cNvPr id="4" name="Gruppo 3"/>
          <p:cNvGrpSpPr/>
          <p:nvPr/>
        </p:nvGrpSpPr>
        <p:grpSpPr>
          <a:xfrm>
            <a:off x="1079612" y="5157192"/>
            <a:ext cx="7776000" cy="1080120"/>
            <a:chOff x="1079612" y="5157192"/>
            <a:chExt cx="7776000" cy="1080120"/>
          </a:xfrm>
        </p:grpSpPr>
        <p:sp>
          <p:nvSpPr>
            <p:cNvPr id="6" name="Ovale 5"/>
            <p:cNvSpPr/>
            <p:nvPr/>
          </p:nvSpPr>
          <p:spPr>
            <a:xfrm>
              <a:off x="1079612" y="5221074"/>
              <a:ext cx="7776000" cy="936000"/>
            </a:xfrm>
            <a:prstGeom prst="ellipse">
              <a:avLst/>
            </a:prstGeom>
            <a:solidFill>
              <a:srgbClr val="CCFF99"/>
            </a:solidFill>
            <a:ln>
              <a:solidFill>
                <a:srgbClr val="00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2400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7" name="CasellaDiTesto 6"/>
            <p:cNvSpPr txBox="1"/>
            <p:nvPr/>
          </p:nvSpPr>
          <p:spPr>
            <a:xfrm>
              <a:off x="1188464" y="5157192"/>
              <a:ext cx="7560000" cy="1080120"/>
            </a:xfrm>
            <a:prstGeom prst="rect">
              <a:avLst/>
            </a:prstGeom>
            <a:noFill/>
          </p:spPr>
          <p:txBody>
            <a:bodyPr wrap="square" lIns="36000" rIns="36000" rtlCol="0" anchor="ctr" anchorCtr="0">
              <a:noAutofit/>
            </a:bodyPr>
            <a:lstStyle/>
            <a:p>
              <a:pPr algn="ctr">
                <a:lnSpc>
                  <a:spcPct val="80000"/>
                </a:lnSpc>
              </a:pPr>
              <a:r>
                <a:rPr lang="es-ES" sz="2400" dirty="0">
                  <a:solidFill>
                    <a:srgbClr val="003300"/>
                  </a:solidFill>
                  <a:latin typeface="Arial Rounded MT Bold" panose="020F0704030504030204" pitchFamily="34" charset="0"/>
                </a:rPr>
                <a:t>75 años trabajando con </a:t>
              </a:r>
              <a:r>
                <a:rPr lang="es-ES" sz="2400" dirty="0" smtClean="0">
                  <a:solidFill>
                    <a:srgbClr val="003300"/>
                  </a:solidFill>
                  <a:latin typeface="Arial Rounded MT Bold" panose="020F0704030504030204" pitchFamily="34" charset="0"/>
                </a:rPr>
                <a:t>inmigrantes</a:t>
              </a:r>
              <a:endParaRPr lang="it-IT" sz="2400" dirty="0">
                <a:solidFill>
                  <a:srgbClr val="003300"/>
                </a:solidFill>
                <a:latin typeface="Arial Rounded MT Bold" panose="020F0704030504030204" pitchFamily="34" charset="0"/>
              </a:endParaRPr>
            </a:p>
          </p:txBody>
        </p:sp>
      </p:grpSp>
      <p:pic>
        <p:nvPicPr>
          <p:cNvPr id="7170" name="Picture 2" descr="C:\Users\Gaspar\Desktop\UMD2015_Photos\007 Chicago\IMG_9628 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5431" y="332654"/>
            <a:ext cx="6184362" cy="4624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726468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arrotondato 1"/>
          <p:cNvSpPr/>
          <p:nvPr/>
        </p:nvSpPr>
        <p:spPr>
          <a:xfrm>
            <a:off x="179512" y="332655"/>
            <a:ext cx="576064" cy="6248727"/>
          </a:xfrm>
          <a:prstGeom prst="roundRect">
            <a:avLst/>
          </a:prstGeom>
          <a:solidFill>
            <a:srgbClr val="00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</a:p>
          <a:p>
            <a:pPr algn="ctr"/>
            <a:r>
              <a:rPr lang="es-ES" sz="2200" b="1" dirty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endParaRPr lang="it-IT" sz="2200" b="1" dirty="0">
              <a:solidFill>
                <a:srgbClr val="FFFF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899592" y="6381328"/>
            <a:ext cx="81369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 smtClean="0">
                <a:solidFill>
                  <a:srgbClr val="800000">
                    <a:alpha val="55000"/>
                  </a:srgbClr>
                </a:solidFill>
                <a:latin typeface="Arial Rounded MT Bold" panose="020F0704030504030204" pitchFamily="34" charset="0"/>
              </a:rPr>
              <a:t>DIA DE LA MISIÓN UNIVERSAL CLARETIANA 2015</a:t>
            </a:r>
            <a:endParaRPr lang="it-IT" sz="2000" b="1" dirty="0">
              <a:solidFill>
                <a:srgbClr val="800000">
                  <a:alpha val="55000"/>
                </a:srgbClr>
              </a:solidFill>
              <a:latin typeface="Arial Rounded MT Bold" panose="020F0704030504030204" pitchFamily="34" charset="0"/>
            </a:endParaRPr>
          </a:p>
        </p:txBody>
      </p:sp>
      <p:grpSp>
        <p:nvGrpSpPr>
          <p:cNvPr id="4" name="Gruppo 3"/>
          <p:cNvGrpSpPr/>
          <p:nvPr/>
        </p:nvGrpSpPr>
        <p:grpSpPr>
          <a:xfrm>
            <a:off x="1079612" y="5157192"/>
            <a:ext cx="7776000" cy="1080120"/>
            <a:chOff x="1079612" y="5157192"/>
            <a:chExt cx="7776000" cy="1080120"/>
          </a:xfrm>
        </p:grpSpPr>
        <p:sp>
          <p:nvSpPr>
            <p:cNvPr id="6" name="Ovale 5"/>
            <p:cNvSpPr/>
            <p:nvPr/>
          </p:nvSpPr>
          <p:spPr>
            <a:xfrm>
              <a:off x="1079612" y="5221074"/>
              <a:ext cx="7776000" cy="936000"/>
            </a:xfrm>
            <a:prstGeom prst="ellipse">
              <a:avLst/>
            </a:prstGeom>
            <a:solidFill>
              <a:srgbClr val="CCFF99"/>
            </a:solidFill>
            <a:ln>
              <a:solidFill>
                <a:srgbClr val="00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2400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7" name="CasellaDiTesto 6"/>
            <p:cNvSpPr txBox="1"/>
            <p:nvPr/>
          </p:nvSpPr>
          <p:spPr>
            <a:xfrm>
              <a:off x="1188464" y="5157192"/>
              <a:ext cx="7560000" cy="1080120"/>
            </a:xfrm>
            <a:prstGeom prst="rect">
              <a:avLst/>
            </a:prstGeom>
            <a:noFill/>
          </p:spPr>
          <p:txBody>
            <a:bodyPr wrap="square" lIns="36000" rIns="36000" rtlCol="0" anchor="ctr" anchorCtr="0">
              <a:noAutofit/>
            </a:bodyPr>
            <a:lstStyle/>
            <a:p>
              <a:pPr lvl="0" algn="ctr">
                <a:lnSpc>
                  <a:spcPct val="80000"/>
                </a:lnSpc>
              </a:pPr>
              <a:r>
                <a:rPr lang="es-ES" sz="2400" dirty="0">
                  <a:solidFill>
                    <a:srgbClr val="003300"/>
                  </a:solidFill>
                  <a:latin typeface="Arial Rounded MT Bold" panose="020F0704030504030204" pitchFamily="34" charset="0"/>
                </a:rPr>
                <a:t>Actividades para crecer:</a:t>
              </a:r>
            </a:p>
            <a:p>
              <a:pPr lvl="0" algn="ctr">
                <a:lnSpc>
                  <a:spcPct val="80000"/>
                </a:lnSpc>
              </a:pPr>
              <a:r>
                <a:rPr lang="es-ES" sz="2400" dirty="0">
                  <a:solidFill>
                    <a:srgbClr val="003300"/>
                  </a:solidFill>
                  <a:latin typeface="Arial Rounded MT Bold" panose="020F0704030504030204" pitchFamily="34" charset="0"/>
                </a:rPr>
                <a:t>música, apoyo escolar, liderazgo</a:t>
              </a:r>
              <a:r>
                <a:rPr lang="es-ES" sz="2400" dirty="0" smtClean="0">
                  <a:solidFill>
                    <a:srgbClr val="003300"/>
                  </a:solidFill>
                  <a:latin typeface="Arial Rounded MT Bold" panose="020F0704030504030204" pitchFamily="34" charset="0"/>
                </a:rPr>
                <a:t>,…</a:t>
              </a:r>
              <a:endParaRPr lang="it-IT" sz="2400" dirty="0">
                <a:solidFill>
                  <a:srgbClr val="003300"/>
                </a:solidFill>
                <a:latin typeface="Arial Rounded MT Bold" panose="020F0704030504030204" pitchFamily="34" charset="0"/>
              </a:endParaRPr>
            </a:p>
          </p:txBody>
        </p:sp>
      </p:grpSp>
      <p:pic>
        <p:nvPicPr>
          <p:cNvPr id="6146" name="Picture 2" descr="C:\Users\Gaspar\Desktop\UMD2015_Photos\007 Chicago\IMG_9798 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2774" y="332655"/>
            <a:ext cx="6991380" cy="4663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644417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arrotondato 1"/>
          <p:cNvSpPr/>
          <p:nvPr/>
        </p:nvSpPr>
        <p:spPr>
          <a:xfrm>
            <a:off x="179512" y="332655"/>
            <a:ext cx="576064" cy="6248727"/>
          </a:xfrm>
          <a:prstGeom prst="roundRect">
            <a:avLst/>
          </a:prstGeom>
          <a:solidFill>
            <a:srgbClr val="00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</a:p>
          <a:p>
            <a:pPr algn="ctr"/>
            <a:r>
              <a:rPr lang="es-ES" sz="2200" b="1" dirty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endParaRPr lang="it-IT" sz="2200" b="1" dirty="0">
              <a:solidFill>
                <a:srgbClr val="FFFF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899592" y="6381328"/>
            <a:ext cx="81369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 smtClean="0">
                <a:solidFill>
                  <a:srgbClr val="800000">
                    <a:alpha val="55000"/>
                  </a:srgbClr>
                </a:solidFill>
                <a:latin typeface="Arial Rounded MT Bold" panose="020F0704030504030204" pitchFamily="34" charset="0"/>
              </a:rPr>
              <a:t>DIA DE LA MISIÓN UNIVERSAL CLARETIANA 2015</a:t>
            </a:r>
            <a:endParaRPr lang="it-IT" sz="2000" b="1" dirty="0">
              <a:solidFill>
                <a:srgbClr val="800000">
                  <a:alpha val="55000"/>
                </a:srgbClr>
              </a:solidFill>
              <a:latin typeface="Arial Rounded MT Bold" panose="020F0704030504030204" pitchFamily="34" charset="0"/>
            </a:endParaRPr>
          </a:p>
        </p:txBody>
      </p:sp>
      <p:grpSp>
        <p:nvGrpSpPr>
          <p:cNvPr id="4" name="Gruppo 3"/>
          <p:cNvGrpSpPr/>
          <p:nvPr/>
        </p:nvGrpSpPr>
        <p:grpSpPr>
          <a:xfrm>
            <a:off x="1079612" y="5157192"/>
            <a:ext cx="7776000" cy="1080120"/>
            <a:chOff x="1079612" y="5157192"/>
            <a:chExt cx="7776000" cy="1080120"/>
          </a:xfrm>
        </p:grpSpPr>
        <p:sp>
          <p:nvSpPr>
            <p:cNvPr id="6" name="Ovale 5"/>
            <p:cNvSpPr/>
            <p:nvPr/>
          </p:nvSpPr>
          <p:spPr>
            <a:xfrm>
              <a:off x="1079612" y="5221074"/>
              <a:ext cx="7776000" cy="936000"/>
            </a:xfrm>
            <a:prstGeom prst="ellipse">
              <a:avLst/>
            </a:prstGeom>
            <a:solidFill>
              <a:srgbClr val="CCFF99"/>
            </a:solidFill>
            <a:ln>
              <a:solidFill>
                <a:srgbClr val="00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2400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7" name="CasellaDiTesto 6"/>
            <p:cNvSpPr txBox="1"/>
            <p:nvPr/>
          </p:nvSpPr>
          <p:spPr>
            <a:xfrm>
              <a:off x="1188464" y="5157192"/>
              <a:ext cx="7560000" cy="1080120"/>
            </a:xfrm>
            <a:prstGeom prst="rect">
              <a:avLst/>
            </a:prstGeom>
            <a:noFill/>
          </p:spPr>
          <p:txBody>
            <a:bodyPr wrap="square" lIns="36000" rIns="36000" rtlCol="0" anchor="ctr" anchorCtr="0">
              <a:noAutofit/>
            </a:bodyPr>
            <a:lstStyle/>
            <a:p>
              <a:pPr lvl="0" algn="ctr">
                <a:lnSpc>
                  <a:spcPct val="80000"/>
                </a:lnSpc>
              </a:pPr>
              <a:r>
                <a:rPr lang="es-ES" sz="2400" dirty="0">
                  <a:solidFill>
                    <a:srgbClr val="003300"/>
                  </a:solidFill>
                  <a:latin typeface="Arial Rounded MT Bold" panose="020F0704030504030204" pitchFamily="34" charset="0"/>
                </a:rPr>
                <a:t>También trabajo con las familias, </a:t>
              </a:r>
            </a:p>
            <a:p>
              <a:pPr lvl="0" algn="ctr">
                <a:lnSpc>
                  <a:spcPct val="80000"/>
                </a:lnSpc>
              </a:pPr>
              <a:r>
                <a:rPr lang="es-ES" sz="2400" dirty="0">
                  <a:solidFill>
                    <a:srgbClr val="003300"/>
                  </a:solidFill>
                  <a:latin typeface="Arial Rounded MT Bold" panose="020F0704030504030204" pitchFamily="34" charset="0"/>
                </a:rPr>
                <a:t>siempre desde la </a:t>
              </a:r>
              <a:r>
                <a:rPr lang="es-ES" sz="2400" dirty="0" smtClean="0">
                  <a:solidFill>
                    <a:srgbClr val="003300"/>
                  </a:solidFill>
                  <a:latin typeface="Arial Rounded MT Bold" panose="020F0704030504030204" pitchFamily="34" charset="0"/>
                </a:rPr>
                <a:t>parroquia</a:t>
              </a:r>
              <a:endParaRPr lang="it-IT" sz="2400" dirty="0">
                <a:solidFill>
                  <a:srgbClr val="003300"/>
                </a:solidFill>
                <a:latin typeface="Arial Rounded MT Bold" panose="020F0704030504030204" pitchFamily="34" charset="0"/>
              </a:endParaRPr>
            </a:p>
          </p:txBody>
        </p:sp>
      </p:grpSp>
      <p:pic>
        <p:nvPicPr>
          <p:cNvPr id="5122" name="Picture 2" descr="C:\Users\Gaspar\Desktop\UMD2015_Photos\007 Chicago\ChurchExterior_HC_2011_p06_05 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6274" y="332655"/>
            <a:ext cx="3122676" cy="4681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889727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0" y="6237312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 smtClean="0">
                <a:solidFill>
                  <a:srgbClr val="800000">
                    <a:alpha val="55000"/>
                  </a:srgbClr>
                </a:solidFill>
                <a:latin typeface="Arial Rounded MT Bold" panose="020F0704030504030204" pitchFamily="34" charset="0"/>
              </a:rPr>
              <a:t>DIA DE LA MISIÓN UNIVERSAL CLARETIANA 2015</a:t>
            </a:r>
            <a:endParaRPr lang="it-IT" sz="2800" b="1" dirty="0">
              <a:solidFill>
                <a:srgbClr val="800000">
                  <a:alpha val="55000"/>
                </a:srgb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" name="Rettangolo arrotondato 2"/>
          <p:cNvSpPr/>
          <p:nvPr/>
        </p:nvSpPr>
        <p:spPr>
          <a:xfrm>
            <a:off x="467544" y="332656"/>
            <a:ext cx="2160240" cy="1008112"/>
          </a:xfrm>
          <a:prstGeom prst="roundRect">
            <a:avLst/>
          </a:prstGeom>
          <a:solidFill>
            <a:srgbClr val="00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s-ES" sz="20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PENCHIKALPET</a:t>
            </a:r>
          </a:p>
          <a:p>
            <a:pPr algn="ctr"/>
            <a:r>
              <a:rPr lang="es-ES" sz="20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(INDIA)</a:t>
            </a:r>
            <a:endParaRPr lang="it-IT" sz="2000" b="1" dirty="0">
              <a:solidFill>
                <a:srgbClr val="FFFF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ttangolo arrotondato 3"/>
          <p:cNvSpPr/>
          <p:nvPr/>
        </p:nvSpPr>
        <p:spPr>
          <a:xfrm>
            <a:off x="2699792" y="332656"/>
            <a:ext cx="5904656" cy="1008112"/>
          </a:xfrm>
          <a:prstGeom prst="round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200" b="1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EDUCACIÓN Y PROMOCIÓN HUMANA</a:t>
            </a:r>
          </a:p>
          <a:p>
            <a:pPr algn="ctr"/>
            <a:r>
              <a:rPr lang="es-ES" sz="2200" b="1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UN TERRITORIO HOSTIL</a:t>
            </a:r>
            <a:endParaRPr lang="it-IT" sz="2200" b="1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:\Users\Gaspar\Desktop\UMD2015_Photos\009 Penchipalket St Thomas\DSC01576 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66"/>
          <a:stretch/>
        </p:blipFill>
        <p:spPr bwMode="auto">
          <a:xfrm>
            <a:off x="809196" y="1542762"/>
            <a:ext cx="7525607" cy="4574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7926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arrotondato 1"/>
          <p:cNvSpPr/>
          <p:nvPr/>
        </p:nvSpPr>
        <p:spPr>
          <a:xfrm>
            <a:off x="179512" y="332655"/>
            <a:ext cx="576064" cy="6248727"/>
          </a:xfrm>
          <a:prstGeom prst="roundRect">
            <a:avLst/>
          </a:prstGeom>
          <a:solidFill>
            <a:srgbClr val="00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  <a:p>
            <a:pPr algn="ctr"/>
            <a:r>
              <a:rPr lang="es-ES" sz="2200" b="1" dirty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endParaRPr lang="it-IT" sz="2200" b="1" dirty="0">
              <a:solidFill>
                <a:srgbClr val="FFFF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899592" y="6381328"/>
            <a:ext cx="81369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 smtClean="0">
                <a:solidFill>
                  <a:srgbClr val="800000">
                    <a:alpha val="55000"/>
                  </a:srgbClr>
                </a:solidFill>
                <a:latin typeface="Arial Rounded MT Bold" panose="020F0704030504030204" pitchFamily="34" charset="0"/>
              </a:rPr>
              <a:t>DIA DE LA MISIÓN UNIVERSAL CLARETIANA 2015</a:t>
            </a:r>
            <a:endParaRPr lang="it-IT" sz="2000" b="1" dirty="0">
              <a:solidFill>
                <a:srgbClr val="800000">
                  <a:alpha val="55000"/>
                </a:srgbClr>
              </a:solidFill>
              <a:latin typeface="Arial Rounded MT Bold" panose="020F0704030504030204" pitchFamily="34" charset="0"/>
            </a:endParaRPr>
          </a:p>
        </p:txBody>
      </p:sp>
      <p:grpSp>
        <p:nvGrpSpPr>
          <p:cNvPr id="4" name="Gruppo 3"/>
          <p:cNvGrpSpPr/>
          <p:nvPr/>
        </p:nvGrpSpPr>
        <p:grpSpPr>
          <a:xfrm>
            <a:off x="1079612" y="5157192"/>
            <a:ext cx="7776000" cy="1080120"/>
            <a:chOff x="1079612" y="5157192"/>
            <a:chExt cx="7776000" cy="1080120"/>
          </a:xfrm>
        </p:grpSpPr>
        <p:sp>
          <p:nvSpPr>
            <p:cNvPr id="6" name="Ovale 5"/>
            <p:cNvSpPr/>
            <p:nvPr/>
          </p:nvSpPr>
          <p:spPr>
            <a:xfrm>
              <a:off x="1079612" y="5221074"/>
              <a:ext cx="7776000" cy="936000"/>
            </a:xfrm>
            <a:prstGeom prst="ellipse">
              <a:avLst/>
            </a:prstGeom>
            <a:solidFill>
              <a:srgbClr val="CCFF99"/>
            </a:solidFill>
            <a:ln>
              <a:solidFill>
                <a:srgbClr val="00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2400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7" name="CasellaDiTesto 6"/>
            <p:cNvSpPr txBox="1"/>
            <p:nvPr/>
          </p:nvSpPr>
          <p:spPr>
            <a:xfrm>
              <a:off x="1188464" y="5157192"/>
              <a:ext cx="7560000" cy="1080120"/>
            </a:xfrm>
            <a:prstGeom prst="rect">
              <a:avLst/>
            </a:prstGeom>
            <a:noFill/>
          </p:spPr>
          <p:txBody>
            <a:bodyPr wrap="square" lIns="36000" rIns="36000" rtlCol="0" anchor="ctr" anchorCtr="0">
              <a:noAutofit/>
            </a:bodyPr>
            <a:lstStyle/>
            <a:p>
              <a:pPr lvl="0" algn="ctr">
                <a:lnSpc>
                  <a:spcPct val="80000"/>
                </a:lnSpc>
              </a:pPr>
              <a:r>
                <a:rPr lang="es-ES" sz="2400" dirty="0">
                  <a:solidFill>
                    <a:srgbClr val="003300"/>
                  </a:solidFill>
                  <a:latin typeface="Arial Rounded MT Bold" panose="020F0704030504030204" pitchFamily="34" charset="0"/>
                </a:rPr>
                <a:t>Educación en valores,</a:t>
              </a:r>
            </a:p>
            <a:p>
              <a:pPr lvl="0" algn="ctr">
                <a:lnSpc>
                  <a:spcPct val="80000"/>
                </a:lnSpc>
              </a:pPr>
              <a:r>
                <a:rPr lang="es-ES" sz="2400" dirty="0">
                  <a:solidFill>
                    <a:srgbClr val="003300"/>
                  </a:solidFill>
                  <a:latin typeface="Arial Rounded MT Bold" panose="020F0704030504030204" pitchFamily="34" charset="0"/>
                </a:rPr>
                <a:t>como alternativa al </a:t>
              </a:r>
              <a:r>
                <a:rPr lang="es-ES" sz="2400" dirty="0" smtClean="0">
                  <a:solidFill>
                    <a:srgbClr val="003300"/>
                  </a:solidFill>
                  <a:latin typeface="Arial Rounded MT Bold" panose="020F0704030504030204" pitchFamily="34" charset="0"/>
                </a:rPr>
                <a:t>maoísmo</a:t>
              </a:r>
              <a:endParaRPr lang="it-IT" sz="2400" dirty="0">
                <a:solidFill>
                  <a:srgbClr val="003300"/>
                </a:solidFill>
                <a:latin typeface="Arial Rounded MT Bold" panose="020F0704030504030204" pitchFamily="34" charset="0"/>
              </a:endParaRPr>
            </a:p>
          </p:txBody>
        </p:sp>
      </p:grpSp>
      <p:pic>
        <p:nvPicPr>
          <p:cNvPr id="2050" name="Picture 2" descr="C:\Users\Gaspar\Desktop\UMD2015_Photos\009 Penchipalket St Thomas\DSC01541 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3" r="4672"/>
          <a:stretch/>
        </p:blipFill>
        <p:spPr bwMode="auto">
          <a:xfrm>
            <a:off x="1268262" y="332651"/>
            <a:ext cx="7400404" cy="461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453613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arrotondato 1"/>
          <p:cNvSpPr/>
          <p:nvPr/>
        </p:nvSpPr>
        <p:spPr>
          <a:xfrm>
            <a:off x="179512" y="332655"/>
            <a:ext cx="576064" cy="6248727"/>
          </a:xfrm>
          <a:prstGeom prst="roundRect">
            <a:avLst/>
          </a:prstGeom>
          <a:solidFill>
            <a:srgbClr val="00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  <a:p>
            <a:pPr algn="ctr"/>
            <a:r>
              <a:rPr lang="es-ES" sz="2200" b="1" dirty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endParaRPr lang="it-IT" sz="2200" b="1" dirty="0">
              <a:solidFill>
                <a:srgbClr val="FFFF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899592" y="6381328"/>
            <a:ext cx="81369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 smtClean="0">
                <a:solidFill>
                  <a:srgbClr val="800000">
                    <a:alpha val="55000"/>
                  </a:srgbClr>
                </a:solidFill>
                <a:latin typeface="Arial Rounded MT Bold" panose="020F0704030504030204" pitchFamily="34" charset="0"/>
              </a:rPr>
              <a:t>DIA DE LA MISIÓN UNIVERSAL CLARETIANA 2015</a:t>
            </a:r>
            <a:endParaRPr lang="it-IT" sz="2000" b="1" dirty="0">
              <a:solidFill>
                <a:srgbClr val="800000">
                  <a:alpha val="55000"/>
                </a:srgbClr>
              </a:solidFill>
              <a:latin typeface="Arial Rounded MT Bold" panose="020F0704030504030204" pitchFamily="34" charset="0"/>
            </a:endParaRPr>
          </a:p>
        </p:txBody>
      </p:sp>
      <p:grpSp>
        <p:nvGrpSpPr>
          <p:cNvPr id="4" name="Gruppo 3"/>
          <p:cNvGrpSpPr/>
          <p:nvPr/>
        </p:nvGrpSpPr>
        <p:grpSpPr>
          <a:xfrm>
            <a:off x="1079612" y="5157192"/>
            <a:ext cx="7776000" cy="1080120"/>
            <a:chOff x="1079612" y="5157192"/>
            <a:chExt cx="7776000" cy="1080120"/>
          </a:xfrm>
        </p:grpSpPr>
        <p:sp>
          <p:nvSpPr>
            <p:cNvPr id="6" name="Ovale 5"/>
            <p:cNvSpPr/>
            <p:nvPr/>
          </p:nvSpPr>
          <p:spPr>
            <a:xfrm>
              <a:off x="1079612" y="5221074"/>
              <a:ext cx="7776000" cy="936000"/>
            </a:xfrm>
            <a:prstGeom prst="ellipse">
              <a:avLst/>
            </a:prstGeom>
            <a:solidFill>
              <a:srgbClr val="CCFF99"/>
            </a:solidFill>
            <a:ln>
              <a:solidFill>
                <a:srgbClr val="00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2400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7" name="CasellaDiTesto 6"/>
            <p:cNvSpPr txBox="1"/>
            <p:nvPr/>
          </p:nvSpPr>
          <p:spPr>
            <a:xfrm>
              <a:off x="1188464" y="5157192"/>
              <a:ext cx="7560000" cy="1080120"/>
            </a:xfrm>
            <a:prstGeom prst="rect">
              <a:avLst/>
            </a:prstGeom>
            <a:noFill/>
          </p:spPr>
          <p:txBody>
            <a:bodyPr wrap="square" lIns="36000" rIns="36000" rtlCol="0" anchor="ctr" anchorCtr="0">
              <a:noAutofit/>
            </a:bodyPr>
            <a:lstStyle/>
            <a:p>
              <a:pPr lvl="0" algn="ctr">
                <a:lnSpc>
                  <a:spcPct val="80000"/>
                </a:lnSpc>
              </a:pPr>
              <a:r>
                <a:rPr lang="es-ES" sz="2400" dirty="0">
                  <a:solidFill>
                    <a:srgbClr val="003300"/>
                  </a:solidFill>
                  <a:latin typeface="Arial Rounded MT Bold" panose="020F0704030504030204" pitchFamily="34" charset="0"/>
                </a:rPr>
                <a:t>Escuela e internado:</a:t>
              </a:r>
            </a:p>
            <a:p>
              <a:pPr lvl="0" algn="ctr">
                <a:lnSpc>
                  <a:spcPct val="80000"/>
                </a:lnSpc>
              </a:pPr>
              <a:r>
                <a:rPr lang="es-ES" sz="2400" dirty="0">
                  <a:solidFill>
                    <a:srgbClr val="003300"/>
                  </a:solidFill>
                  <a:latin typeface="Arial Rounded MT Bold" panose="020F0704030504030204" pitchFamily="34" charset="0"/>
                </a:rPr>
                <a:t>148 </a:t>
              </a:r>
              <a:r>
                <a:rPr lang="es-ES" sz="2400" dirty="0" smtClean="0">
                  <a:solidFill>
                    <a:srgbClr val="003300"/>
                  </a:solidFill>
                  <a:latin typeface="Arial Rounded MT Bold" panose="020F0704030504030204" pitchFamily="34" charset="0"/>
                </a:rPr>
                <a:t>alumnos</a:t>
              </a:r>
              <a:endParaRPr lang="it-IT" sz="2400" dirty="0">
                <a:solidFill>
                  <a:srgbClr val="003300"/>
                </a:solidFill>
                <a:latin typeface="Arial Rounded MT Bold" panose="020F0704030504030204" pitchFamily="34" charset="0"/>
              </a:endParaRPr>
            </a:p>
          </p:txBody>
        </p:sp>
      </p:grpSp>
      <p:pic>
        <p:nvPicPr>
          <p:cNvPr id="3074" name="Picture 2" descr="C:\Users\Gaspar\Desktop\UMD2015_Photos\009 Penchipalket St Thomas\DSC01207 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55"/>
          <a:stretch/>
        </p:blipFill>
        <p:spPr bwMode="auto">
          <a:xfrm>
            <a:off x="1419868" y="332655"/>
            <a:ext cx="7095488" cy="4574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630759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arrotondato 1"/>
          <p:cNvSpPr/>
          <p:nvPr/>
        </p:nvSpPr>
        <p:spPr>
          <a:xfrm>
            <a:off x="179512" y="332655"/>
            <a:ext cx="576064" cy="6248727"/>
          </a:xfrm>
          <a:prstGeom prst="roundRect">
            <a:avLst/>
          </a:prstGeom>
          <a:solidFill>
            <a:srgbClr val="00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  <a:p>
            <a:pPr algn="ctr"/>
            <a:r>
              <a:rPr lang="es-ES" sz="2200" b="1" dirty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endParaRPr lang="it-IT" sz="2200" b="1" dirty="0">
              <a:solidFill>
                <a:srgbClr val="FFFF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899592" y="6381328"/>
            <a:ext cx="81369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 smtClean="0">
                <a:solidFill>
                  <a:srgbClr val="800000">
                    <a:alpha val="55000"/>
                  </a:srgbClr>
                </a:solidFill>
                <a:latin typeface="Arial Rounded MT Bold" panose="020F0704030504030204" pitchFamily="34" charset="0"/>
              </a:rPr>
              <a:t>DIA DE LA MISIÓN UNIVERSAL CLARETIANA 2015</a:t>
            </a:r>
            <a:endParaRPr lang="it-IT" sz="2000" b="1" dirty="0">
              <a:solidFill>
                <a:srgbClr val="800000">
                  <a:alpha val="55000"/>
                </a:srgbClr>
              </a:solidFill>
              <a:latin typeface="Arial Rounded MT Bold" panose="020F0704030504030204" pitchFamily="34" charset="0"/>
            </a:endParaRPr>
          </a:p>
        </p:txBody>
      </p:sp>
      <p:grpSp>
        <p:nvGrpSpPr>
          <p:cNvPr id="4" name="Gruppo 3"/>
          <p:cNvGrpSpPr/>
          <p:nvPr/>
        </p:nvGrpSpPr>
        <p:grpSpPr>
          <a:xfrm>
            <a:off x="1079612" y="5157192"/>
            <a:ext cx="7776000" cy="1080120"/>
            <a:chOff x="1079612" y="5157192"/>
            <a:chExt cx="7776000" cy="1080120"/>
          </a:xfrm>
        </p:grpSpPr>
        <p:sp>
          <p:nvSpPr>
            <p:cNvPr id="6" name="Ovale 5"/>
            <p:cNvSpPr/>
            <p:nvPr/>
          </p:nvSpPr>
          <p:spPr>
            <a:xfrm>
              <a:off x="1079612" y="5221074"/>
              <a:ext cx="7776000" cy="936000"/>
            </a:xfrm>
            <a:prstGeom prst="ellipse">
              <a:avLst/>
            </a:prstGeom>
            <a:solidFill>
              <a:srgbClr val="CCFF99"/>
            </a:solidFill>
            <a:ln>
              <a:solidFill>
                <a:srgbClr val="00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2400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7" name="CasellaDiTesto 6"/>
            <p:cNvSpPr txBox="1"/>
            <p:nvPr/>
          </p:nvSpPr>
          <p:spPr>
            <a:xfrm>
              <a:off x="1188464" y="5157192"/>
              <a:ext cx="7560000" cy="1080120"/>
            </a:xfrm>
            <a:prstGeom prst="rect">
              <a:avLst/>
            </a:prstGeom>
            <a:noFill/>
          </p:spPr>
          <p:txBody>
            <a:bodyPr wrap="square" lIns="36000" rIns="36000" rtlCol="0" anchor="ctr" anchorCtr="0">
              <a:noAutofit/>
            </a:bodyPr>
            <a:lstStyle/>
            <a:p>
              <a:pPr lvl="0" algn="ctr">
                <a:lnSpc>
                  <a:spcPct val="80000"/>
                </a:lnSpc>
              </a:pPr>
              <a:r>
                <a:rPr lang="es-ES" sz="2400" dirty="0">
                  <a:solidFill>
                    <a:srgbClr val="003300"/>
                  </a:solidFill>
                  <a:latin typeface="Arial Rounded MT Bold" panose="020F0704030504030204" pitchFamily="34" charset="0"/>
                </a:rPr>
                <a:t>Labor social con las familias,</a:t>
              </a:r>
            </a:p>
            <a:p>
              <a:pPr lvl="0" algn="ctr">
                <a:lnSpc>
                  <a:spcPct val="80000"/>
                </a:lnSpc>
              </a:pPr>
              <a:r>
                <a:rPr lang="es-ES" sz="2400" dirty="0">
                  <a:solidFill>
                    <a:srgbClr val="003300"/>
                  </a:solidFill>
                  <a:latin typeface="Arial Rounded MT Bold" panose="020F0704030504030204" pitchFamily="34" charset="0"/>
                </a:rPr>
                <a:t>también las no </a:t>
              </a:r>
              <a:r>
                <a:rPr lang="es-ES" sz="2400" dirty="0" smtClean="0">
                  <a:solidFill>
                    <a:srgbClr val="003300"/>
                  </a:solidFill>
                  <a:latin typeface="Arial Rounded MT Bold" panose="020F0704030504030204" pitchFamily="34" charset="0"/>
                </a:rPr>
                <a:t>cristianas</a:t>
              </a:r>
              <a:endParaRPr lang="it-IT" sz="2400" dirty="0">
                <a:solidFill>
                  <a:srgbClr val="003300"/>
                </a:solidFill>
                <a:latin typeface="Arial Rounded MT Bold" panose="020F0704030504030204" pitchFamily="34" charset="0"/>
              </a:endParaRPr>
            </a:p>
          </p:txBody>
        </p:sp>
      </p:grpSp>
      <p:pic>
        <p:nvPicPr>
          <p:cNvPr id="4098" name="Picture 2" descr="C:\Users\Gaspar\Desktop\UMD2015_Photos\009 Penchipalket St Thomas\DSC00669 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3" r="7389"/>
          <a:stretch/>
        </p:blipFill>
        <p:spPr bwMode="auto">
          <a:xfrm>
            <a:off x="1240805" y="332655"/>
            <a:ext cx="7453614" cy="4589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560260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0" y="6237312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 smtClean="0">
                <a:solidFill>
                  <a:srgbClr val="800000">
                    <a:alpha val="55000"/>
                  </a:srgbClr>
                </a:solidFill>
                <a:latin typeface="Arial Rounded MT Bold" panose="020F0704030504030204" pitchFamily="34" charset="0"/>
              </a:rPr>
              <a:t>DIA DE LA MISIÓN UNIVERSAL CLARETIANA 2015</a:t>
            </a:r>
            <a:endParaRPr lang="it-IT" sz="2800" b="1" dirty="0">
              <a:solidFill>
                <a:srgbClr val="800000">
                  <a:alpha val="55000"/>
                </a:srgb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" name="Rettangolo arrotondato 2"/>
          <p:cNvSpPr/>
          <p:nvPr/>
        </p:nvSpPr>
        <p:spPr>
          <a:xfrm>
            <a:off x="467544" y="332656"/>
            <a:ext cx="2160240" cy="1008112"/>
          </a:xfrm>
          <a:prstGeom prst="roundRect">
            <a:avLst/>
          </a:prstGeom>
          <a:solidFill>
            <a:srgbClr val="00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JAPÓN</a:t>
            </a:r>
            <a:endParaRPr lang="it-IT" sz="2200" b="1" dirty="0">
              <a:solidFill>
                <a:srgbClr val="FFFF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ttangolo arrotondato 3"/>
          <p:cNvSpPr/>
          <p:nvPr/>
        </p:nvSpPr>
        <p:spPr>
          <a:xfrm>
            <a:off x="2699792" y="332656"/>
            <a:ext cx="5904656" cy="1008112"/>
          </a:xfrm>
          <a:prstGeom prst="round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s-ES" sz="2200" b="1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EDUCACIÓN EN VALORES EN UNA</a:t>
            </a:r>
          </a:p>
          <a:p>
            <a:pPr algn="ctr"/>
            <a:r>
              <a:rPr lang="es-ES" sz="2200" b="1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SOCIEDAD QUE BUSCA RESULTADOS</a:t>
            </a:r>
            <a:endParaRPr lang="it-IT" sz="2200" b="1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2" descr="C:\Users\Gaspar\Desktop\UMD2015_Photos\010 Japon Parvularios\un abrazo antes de volver a sus casas 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0848" y="1484784"/>
            <a:ext cx="6242304" cy="4681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9526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arrotondato 1"/>
          <p:cNvSpPr/>
          <p:nvPr/>
        </p:nvSpPr>
        <p:spPr>
          <a:xfrm>
            <a:off x="179512" y="332655"/>
            <a:ext cx="576064" cy="6248727"/>
          </a:xfrm>
          <a:prstGeom prst="roundRect">
            <a:avLst/>
          </a:prstGeom>
          <a:solidFill>
            <a:srgbClr val="00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</a:p>
          <a:p>
            <a:pPr algn="ctr"/>
            <a:r>
              <a:rPr lang="es-ES" sz="2200" b="1" dirty="0" err="1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Ó</a:t>
            </a:r>
            <a:endParaRPr lang="es-ES" sz="2200" b="1" dirty="0" smtClean="0">
              <a:solidFill>
                <a:srgbClr val="FFFF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ES" sz="2200" b="1" dirty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it-IT" sz="2200" b="1" dirty="0">
              <a:solidFill>
                <a:srgbClr val="FFFF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899592" y="6381328"/>
            <a:ext cx="81369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 smtClean="0">
                <a:solidFill>
                  <a:srgbClr val="800000">
                    <a:alpha val="55000"/>
                  </a:srgbClr>
                </a:solidFill>
                <a:latin typeface="Arial Rounded MT Bold" panose="020F0704030504030204" pitchFamily="34" charset="0"/>
              </a:rPr>
              <a:t>DIA DE LA MISIÓN UNIVERSAL CLARETIANA 2015</a:t>
            </a:r>
            <a:endParaRPr lang="it-IT" sz="2000" b="1" dirty="0">
              <a:solidFill>
                <a:srgbClr val="800000">
                  <a:alpha val="55000"/>
                </a:srgbClr>
              </a:solidFill>
              <a:latin typeface="Arial Rounded MT Bold" panose="020F0704030504030204" pitchFamily="34" charset="0"/>
            </a:endParaRPr>
          </a:p>
        </p:txBody>
      </p:sp>
      <p:grpSp>
        <p:nvGrpSpPr>
          <p:cNvPr id="4" name="Gruppo 3"/>
          <p:cNvGrpSpPr/>
          <p:nvPr/>
        </p:nvGrpSpPr>
        <p:grpSpPr>
          <a:xfrm>
            <a:off x="1079612" y="5157192"/>
            <a:ext cx="7776000" cy="1080120"/>
            <a:chOff x="1079612" y="5157192"/>
            <a:chExt cx="7776000" cy="1080120"/>
          </a:xfrm>
        </p:grpSpPr>
        <p:sp>
          <p:nvSpPr>
            <p:cNvPr id="6" name="Ovale 5"/>
            <p:cNvSpPr/>
            <p:nvPr/>
          </p:nvSpPr>
          <p:spPr>
            <a:xfrm>
              <a:off x="1079612" y="5221074"/>
              <a:ext cx="7776000" cy="936000"/>
            </a:xfrm>
            <a:prstGeom prst="ellipse">
              <a:avLst/>
            </a:prstGeom>
            <a:solidFill>
              <a:srgbClr val="CCFF99"/>
            </a:solidFill>
            <a:ln>
              <a:solidFill>
                <a:srgbClr val="00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2400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7" name="CasellaDiTesto 6"/>
            <p:cNvSpPr txBox="1"/>
            <p:nvPr/>
          </p:nvSpPr>
          <p:spPr>
            <a:xfrm>
              <a:off x="1188464" y="5157192"/>
              <a:ext cx="7560000" cy="1080120"/>
            </a:xfrm>
            <a:prstGeom prst="rect">
              <a:avLst/>
            </a:prstGeom>
            <a:noFill/>
          </p:spPr>
          <p:txBody>
            <a:bodyPr wrap="square" lIns="36000" rIns="36000" rtlCol="0" anchor="ctr" anchorCtr="0">
              <a:noAutofit/>
            </a:bodyPr>
            <a:lstStyle/>
            <a:p>
              <a:pPr lvl="0" algn="ctr">
                <a:lnSpc>
                  <a:spcPct val="80000"/>
                </a:lnSpc>
              </a:pPr>
              <a:r>
                <a:rPr lang="es-ES" sz="2400" dirty="0">
                  <a:solidFill>
                    <a:srgbClr val="003300"/>
                  </a:solidFill>
                  <a:latin typeface="Arial Rounded MT Bold" panose="020F0704030504030204" pitchFamily="34" charset="0"/>
                </a:rPr>
                <a:t>Más de 600 niños y niñas de 3 a 6 años,</a:t>
              </a:r>
            </a:p>
            <a:p>
              <a:pPr lvl="0" algn="ctr">
                <a:lnSpc>
                  <a:spcPct val="80000"/>
                </a:lnSpc>
              </a:pPr>
              <a:r>
                <a:rPr lang="es-ES" sz="2400" dirty="0">
                  <a:solidFill>
                    <a:srgbClr val="003300"/>
                  </a:solidFill>
                  <a:latin typeface="Arial Rounded MT Bold" panose="020F0704030504030204" pitchFamily="34" charset="0"/>
                </a:rPr>
                <a:t>algunos con dificultades </a:t>
              </a:r>
              <a:r>
                <a:rPr lang="es-ES" sz="2400" dirty="0" smtClean="0">
                  <a:solidFill>
                    <a:srgbClr val="003300"/>
                  </a:solidFill>
                  <a:latin typeface="Arial Rounded MT Bold" panose="020F0704030504030204" pitchFamily="34" charset="0"/>
                </a:rPr>
                <a:t>especiales</a:t>
              </a:r>
              <a:endParaRPr lang="es-ES" sz="2400" dirty="0">
                <a:solidFill>
                  <a:srgbClr val="003300"/>
                </a:solidFill>
                <a:latin typeface="Arial Rounded MT Bold" panose="020F0704030504030204" pitchFamily="34" charset="0"/>
              </a:endParaRPr>
            </a:p>
          </p:txBody>
        </p:sp>
      </p:grpSp>
      <p:pic>
        <p:nvPicPr>
          <p:cNvPr id="6146" name="Picture 2" descr="C:\Users\Gaspar\Desktop\UMD2015_Photos\010 Japon Parvularios\cinco minutos de maraton diari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4028" y="332655"/>
            <a:ext cx="6968871" cy="470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993131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0" y="6237312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 smtClean="0">
                <a:solidFill>
                  <a:srgbClr val="800000">
                    <a:alpha val="55000"/>
                  </a:srgbClr>
                </a:solidFill>
                <a:latin typeface="Arial Rounded MT Bold" panose="020F0704030504030204" pitchFamily="34" charset="0"/>
              </a:rPr>
              <a:t>DIA DE LA MISIÓN UNIVERSAL CLARETIANA 2015</a:t>
            </a:r>
            <a:endParaRPr lang="it-IT" sz="2800" b="1" dirty="0">
              <a:solidFill>
                <a:srgbClr val="800000">
                  <a:alpha val="55000"/>
                </a:srgb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" name="Rettangolo arrotondato 2"/>
          <p:cNvSpPr/>
          <p:nvPr/>
        </p:nvSpPr>
        <p:spPr>
          <a:xfrm>
            <a:off x="467544" y="332656"/>
            <a:ext cx="2160240" cy="1008112"/>
          </a:xfrm>
          <a:prstGeom prst="roundRect">
            <a:avLst/>
          </a:prstGeom>
          <a:solidFill>
            <a:srgbClr val="00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GUINEA ECUATORIAL</a:t>
            </a:r>
            <a:endParaRPr lang="it-IT" sz="2200" b="1" dirty="0">
              <a:solidFill>
                <a:srgbClr val="FFFF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ttangolo arrotondato 3"/>
          <p:cNvSpPr/>
          <p:nvPr/>
        </p:nvSpPr>
        <p:spPr>
          <a:xfrm>
            <a:off x="2699792" y="332656"/>
            <a:ext cx="5904656" cy="1008112"/>
          </a:xfrm>
          <a:prstGeom prst="round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200" b="1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COLEGIOS QUE FORMAN PERSONAS</a:t>
            </a:r>
          </a:p>
          <a:p>
            <a:pPr algn="ctr"/>
            <a:r>
              <a:rPr lang="es-ES" sz="2200" b="1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 ARDEN EN CARIDAD</a:t>
            </a:r>
            <a:endParaRPr lang="it-IT" sz="2200" b="1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C:\Users\Gaspar\Desktop\UMD2015_Photos\003 Guinea\Guinea 0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801" y="1502652"/>
            <a:ext cx="6990398" cy="4678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7274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arrotondato 1"/>
          <p:cNvSpPr/>
          <p:nvPr/>
        </p:nvSpPr>
        <p:spPr>
          <a:xfrm>
            <a:off x="179512" y="332655"/>
            <a:ext cx="576064" cy="6248727"/>
          </a:xfrm>
          <a:prstGeom prst="roundRect">
            <a:avLst/>
          </a:prstGeom>
          <a:solidFill>
            <a:srgbClr val="00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</a:p>
          <a:p>
            <a:pPr algn="ctr"/>
            <a:r>
              <a:rPr lang="es-ES" sz="2200" b="1" dirty="0" err="1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Ó</a:t>
            </a:r>
            <a:endParaRPr lang="es-ES" sz="2200" b="1" dirty="0" smtClean="0">
              <a:solidFill>
                <a:srgbClr val="FFFF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ES" sz="2200" b="1" dirty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it-IT" sz="2200" b="1" dirty="0">
              <a:solidFill>
                <a:srgbClr val="FFFF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899592" y="6381328"/>
            <a:ext cx="81369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 smtClean="0">
                <a:solidFill>
                  <a:srgbClr val="800000">
                    <a:alpha val="55000"/>
                  </a:srgbClr>
                </a:solidFill>
                <a:latin typeface="Arial Rounded MT Bold" panose="020F0704030504030204" pitchFamily="34" charset="0"/>
              </a:rPr>
              <a:t>DIA DE LA MISIÓN UNIVERSAL CLARETIANA 2015</a:t>
            </a:r>
            <a:endParaRPr lang="it-IT" sz="2000" b="1" dirty="0">
              <a:solidFill>
                <a:srgbClr val="800000">
                  <a:alpha val="55000"/>
                </a:srgbClr>
              </a:solidFill>
              <a:latin typeface="Arial Rounded MT Bold" panose="020F0704030504030204" pitchFamily="34" charset="0"/>
            </a:endParaRPr>
          </a:p>
        </p:txBody>
      </p:sp>
      <p:grpSp>
        <p:nvGrpSpPr>
          <p:cNvPr id="4" name="Gruppo 3"/>
          <p:cNvGrpSpPr/>
          <p:nvPr/>
        </p:nvGrpSpPr>
        <p:grpSpPr>
          <a:xfrm>
            <a:off x="1079612" y="5157192"/>
            <a:ext cx="7776000" cy="1080120"/>
            <a:chOff x="1079612" y="5157192"/>
            <a:chExt cx="7776000" cy="1080120"/>
          </a:xfrm>
        </p:grpSpPr>
        <p:sp>
          <p:nvSpPr>
            <p:cNvPr id="6" name="Ovale 5"/>
            <p:cNvSpPr/>
            <p:nvPr/>
          </p:nvSpPr>
          <p:spPr>
            <a:xfrm>
              <a:off x="1079612" y="5221074"/>
              <a:ext cx="7776000" cy="936000"/>
            </a:xfrm>
            <a:prstGeom prst="ellipse">
              <a:avLst/>
            </a:prstGeom>
            <a:solidFill>
              <a:srgbClr val="CCFF99"/>
            </a:solidFill>
            <a:ln>
              <a:solidFill>
                <a:srgbClr val="00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2400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7" name="CasellaDiTesto 6"/>
            <p:cNvSpPr txBox="1"/>
            <p:nvPr/>
          </p:nvSpPr>
          <p:spPr>
            <a:xfrm>
              <a:off x="1188464" y="5157192"/>
              <a:ext cx="7560000" cy="1080120"/>
            </a:xfrm>
            <a:prstGeom prst="rect">
              <a:avLst/>
            </a:prstGeom>
            <a:noFill/>
          </p:spPr>
          <p:txBody>
            <a:bodyPr wrap="square" lIns="36000" rIns="36000" rtlCol="0" anchor="ctr" anchorCtr="0">
              <a:noAutofit/>
            </a:bodyPr>
            <a:lstStyle/>
            <a:p>
              <a:pPr lvl="0" algn="ctr">
                <a:lnSpc>
                  <a:spcPct val="80000"/>
                </a:lnSpc>
              </a:pPr>
              <a:r>
                <a:rPr lang="es-ES" sz="2400" dirty="0">
                  <a:solidFill>
                    <a:srgbClr val="003300"/>
                  </a:solidFill>
                  <a:latin typeface="Arial Rounded MT Bold" panose="020F0704030504030204" pitchFamily="34" charset="0"/>
                </a:rPr>
                <a:t>“Educación del Corazón”:</a:t>
              </a:r>
            </a:p>
            <a:p>
              <a:pPr lvl="0" algn="ctr">
                <a:lnSpc>
                  <a:spcPct val="80000"/>
                </a:lnSpc>
              </a:pPr>
              <a:r>
                <a:rPr lang="es-ES" sz="2400" dirty="0">
                  <a:solidFill>
                    <a:srgbClr val="003300"/>
                  </a:solidFill>
                  <a:latin typeface="Arial Rounded MT Bold" panose="020F0704030504030204" pitchFamily="34" charset="0"/>
                </a:rPr>
                <a:t>acogida, solidaridad, Dios con </a:t>
              </a:r>
              <a:r>
                <a:rPr lang="es-ES" sz="2400" dirty="0" smtClean="0">
                  <a:solidFill>
                    <a:srgbClr val="003300"/>
                  </a:solidFill>
                  <a:latin typeface="Arial Rounded MT Bold" panose="020F0704030504030204" pitchFamily="34" charset="0"/>
                </a:rPr>
                <a:t>nosotros</a:t>
              </a:r>
              <a:endParaRPr lang="it-IT" sz="2400" dirty="0">
                <a:solidFill>
                  <a:srgbClr val="003300"/>
                </a:solidFill>
                <a:latin typeface="Arial Rounded MT Bold" panose="020F0704030504030204" pitchFamily="34" charset="0"/>
              </a:endParaRPr>
            </a:p>
          </p:txBody>
        </p:sp>
      </p:grpSp>
      <p:pic>
        <p:nvPicPr>
          <p:cNvPr id="7170" name="Picture 2" descr="C:\Users\Gaspar\Desktop\UMD2015_Photos\010 Japon Parvularios\ceremonia en la iglesi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1005" y="332655"/>
            <a:ext cx="6973214" cy="4638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892250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arrotondato 1"/>
          <p:cNvSpPr/>
          <p:nvPr/>
        </p:nvSpPr>
        <p:spPr>
          <a:xfrm>
            <a:off x="179512" y="332655"/>
            <a:ext cx="576064" cy="6248727"/>
          </a:xfrm>
          <a:prstGeom prst="roundRect">
            <a:avLst/>
          </a:prstGeom>
          <a:solidFill>
            <a:srgbClr val="00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</a:p>
          <a:p>
            <a:pPr algn="ctr"/>
            <a:r>
              <a:rPr lang="es-ES" sz="2200" b="1" dirty="0" err="1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Ó</a:t>
            </a:r>
            <a:endParaRPr lang="es-ES" sz="2200" b="1" dirty="0" smtClean="0">
              <a:solidFill>
                <a:srgbClr val="FFFF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ES" sz="2200" b="1" dirty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it-IT" sz="2200" b="1" dirty="0">
              <a:solidFill>
                <a:srgbClr val="FFFF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899592" y="6381328"/>
            <a:ext cx="81369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 smtClean="0">
                <a:solidFill>
                  <a:srgbClr val="800000">
                    <a:alpha val="55000"/>
                  </a:srgbClr>
                </a:solidFill>
                <a:latin typeface="Arial Rounded MT Bold" panose="020F0704030504030204" pitchFamily="34" charset="0"/>
              </a:rPr>
              <a:t>DIA DE LA MISIÓN UNIVERSAL CLARETIANA 2015</a:t>
            </a:r>
            <a:endParaRPr lang="it-IT" sz="2000" b="1" dirty="0">
              <a:solidFill>
                <a:srgbClr val="800000">
                  <a:alpha val="55000"/>
                </a:srgbClr>
              </a:solidFill>
              <a:latin typeface="Arial Rounded MT Bold" panose="020F0704030504030204" pitchFamily="34" charset="0"/>
            </a:endParaRPr>
          </a:p>
        </p:txBody>
      </p:sp>
      <p:grpSp>
        <p:nvGrpSpPr>
          <p:cNvPr id="4" name="Gruppo 3"/>
          <p:cNvGrpSpPr/>
          <p:nvPr/>
        </p:nvGrpSpPr>
        <p:grpSpPr>
          <a:xfrm>
            <a:off x="1079612" y="5157192"/>
            <a:ext cx="7776000" cy="1080120"/>
            <a:chOff x="1079612" y="5157192"/>
            <a:chExt cx="7776000" cy="1080120"/>
          </a:xfrm>
        </p:grpSpPr>
        <p:sp>
          <p:nvSpPr>
            <p:cNvPr id="6" name="Ovale 5"/>
            <p:cNvSpPr/>
            <p:nvPr/>
          </p:nvSpPr>
          <p:spPr>
            <a:xfrm>
              <a:off x="1079612" y="5221074"/>
              <a:ext cx="7776000" cy="936000"/>
            </a:xfrm>
            <a:prstGeom prst="ellipse">
              <a:avLst/>
            </a:prstGeom>
            <a:solidFill>
              <a:srgbClr val="CCFF99"/>
            </a:solidFill>
            <a:ln>
              <a:solidFill>
                <a:srgbClr val="00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2400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7" name="CasellaDiTesto 6"/>
            <p:cNvSpPr txBox="1"/>
            <p:nvPr/>
          </p:nvSpPr>
          <p:spPr>
            <a:xfrm>
              <a:off x="1188464" y="5157192"/>
              <a:ext cx="7560000" cy="1080120"/>
            </a:xfrm>
            <a:prstGeom prst="rect">
              <a:avLst/>
            </a:prstGeom>
            <a:noFill/>
          </p:spPr>
          <p:txBody>
            <a:bodyPr wrap="square" lIns="36000" rIns="36000" rtlCol="0" anchor="ctr" anchorCtr="0">
              <a:noAutofit/>
            </a:bodyPr>
            <a:lstStyle/>
            <a:p>
              <a:pPr algn="ctr">
                <a:lnSpc>
                  <a:spcPct val="80000"/>
                </a:lnSpc>
              </a:pPr>
              <a:r>
                <a:rPr lang="es-ES" sz="2400" dirty="0">
                  <a:solidFill>
                    <a:srgbClr val="003300"/>
                  </a:solidFill>
                  <a:latin typeface="Arial Rounded MT Bold" panose="020F0704030504030204" pitchFamily="34" charset="0"/>
                </a:rPr>
                <a:t>Ayuda de unos a otros, deporte, teatro</a:t>
              </a:r>
              <a:r>
                <a:rPr lang="es-ES" sz="2400" dirty="0" smtClean="0">
                  <a:solidFill>
                    <a:srgbClr val="003300"/>
                  </a:solidFill>
                  <a:latin typeface="Arial Rounded MT Bold" panose="020F0704030504030204" pitchFamily="34" charset="0"/>
                </a:rPr>
                <a:t>…</a:t>
              </a:r>
              <a:endParaRPr lang="es-ES" sz="2400" dirty="0">
                <a:solidFill>
                  <a:srgbClr val="003300"/>
                </a:solidFill>
                <a:latin typeface="Arial Rounded MT Bold" panose="020F0704030504030204" pitchFamily="34" charset="0"/>
              </a:endParaRPr>
            </a:p>
          </p:txBody>
        </p:sp>
      </p:grpSp>
      <p:pic>
        <p:nvPicPr>
          <p:cNvPr id="5123" name="Picture 3" descr="C:\Users\Gaspar\Desktop\UMD2015_Photos\010 Japon Parvularios\teatro de Navida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630" y="332655"/>
            <a:ext cx="6823964" cy="4623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304206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0" y="6237312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 smtClean="0">
                <a:solidFill>
                  <a:srgbClr val="800000">
                    <a:alpha val="55000"/>
                  </a:srgbClr>
                </a:solidFill>
                <a:latin typeface="Arial Rounded MT Bold" panose="020F0704030504030204" pitchFamily="34" charset="0"/>
              </a:rPr>
              <a:t>DIA DE LA MISIÓN UNIVERSAL CLARETIANA 2015</a:t>
            </a:r>
            <a:endParaRPr lang="it-IT" sz="2800" b="1" dirty="0">
              <a:solidFill>
                <a:srgbClr val="800000">
                  <a:alpha val="55000"/>
                </a:srgb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" name="Rettangolo arrotondato 2"/>
          <p:cNvSpPr/>
          <p:nvPr/>
        </p:nvSpPr>
        <p:spPr>
          <a:xfrm>
            <a:off x="467544" y="332656"/>
            <a:ext cx="2160240" cy="1008112"/>
          </a:xfrm>
          <a:prstGeom prst="roundRect">
            <a:avLst/>
          </a:prstGeom>
          <a:solidFill>
            <a:srgbClr val="00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CARVALHOS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(PORTUGAL)</a:t>
            </a:r>
            <a:endParaRPr lang="it-IT" sz="2200" b="1" dirty="0">
              <a:solidFill>
                <a:srgbClr val="FFFF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ttangolo arrotondato 3"/>
          <p:cNvSpPr/>
          <p:nvPr/>
        </p:nvSpPr>
        <p:spPr>
          <a:xfrm>
            <a:off x="2699792" y="332656"/>
            <a:ext cx="5904656" cy="1008112"/>
          </a:xfrm>
          <a:prstGeom prst="round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200" b="1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ATENCIÓN A JÓVENES</a:t>
            </a:r>
          </a:p>
          <a:p>
            <a:pPr algn="ctr"/>
            <a:r>
              <a:rPr lang="es-ES" sz="2200" b="1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EXCLUIDOS DE LA SOCIEDAD</a:t>
            </a:r>
            <a:endParaRPr lang="it-IT" sz="2200" b="1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266" name="Picture 2" descr="C:\Users\Gaspar\Desktop\UMD2015_Photos\011 Carvalhos\18 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1" r="11799" b="16500"/>
          <a:stretch/>
        </p:blipFill>
        <p:spPr bwMode="auto">
          <a:xfrm>
            <a:off x="1188242" y="1555912"/>
            <a:ext cx="6767515" cy="4654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0777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arrotondato 1"/>
          <p:cNvSpPr/>
          <p:nvPr/>
        </p:nvSpPr>
        <p:spPr>
          <a:xfrm>
            <a:off x="179512" y="332655"/>
            <a:ext cx="576064" cy="6248727"/>
          </a:xfrm>
          <a:prstGeom prst="roundRect">
            <a:avLst/>
          </a:prstGeom>
          <a:solidFill>
            <a:srgbClr val="00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</a:p>
          <a:p>
            <a:pPr algn="ctr"/>
            <a:r>
              <a:rPr lang="es-ES" sz="2200" b="1" dirty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lang="it-IT" sz="2200" b="1" dirty="0">
              <a:solidFill>
                <a:srgbClr val="FFFF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899592" y="6381328"/>
            <a:ext cx="81369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 smtClean="0">
                <a:solidFill>
                  <a:srgbClr val="800000">
                    <a:alpha val="55000"/>
                  </a:srgbClr>
                </a:solidFill>
                <a:latin typeface="Arial Rounded MT Bold" panose="020F0704030504030204" pitchFamily="34" charset="0"/>
              </a:rPr>
              <a:t>DIA DE LA MISIÓN UNIVERSAL CLARETIANA 2015</a:t>
            </a:r>
            <a:endParaRPr lang="it-IT" sz="2000" b="1" dirty="0">
              <a:solidFill>
                <a:srgbClr val="800000">
                  <a:alpha val="55000"/>
                </a:srgbClr>
              </a:solidFill>
              <a:latin typeface="Arial Rounded MT Bold" panose="020F0704030504030204" pitchFamily="34" charset="0"/>
            </a:endParaRPr>
          </a:p>
        </p:txBody>
      </p:sp>
      <p:grpSp>
        <p:nvGrpSpPr>
          <p:cNvPr id="4" name="Gruppo 3"/>
          <p:cNvGrpSpPr/>
          <p:nvPr/>
        </p:nvGrpSpPr>
        <p:grpSpPr>
          <a:xfrm>
            <a:off x="1079612" y="5157192"/>
            <a:ext cx="7776000" cy="1080120"/>
            <a:chOff x="1079612" y="5157192"/>
            <a:chExt cx="7776000" cy="1080120"/>
          </a:xfrm>
        </p:grpSpPr>
        <p:sp>
          <p:nvSpPr>
            <p:cNvPr id="6" name="Ovale 5"/>
            <p:cNvSpPr/>
            <p:nvPr/>
          </p:nvSpPr>
          <p:spPr>
            <a:xfrm>
              <a:off x="1079612" y="5221074"/>
              <a:ext cx="7776000" cy="936000"/>
            </a:xfrm>
            <a:prstGeom prst="ellipse">
              <a:avLst/>
            </a:prstGeom>
            <a:solidFill>
              <a:srgbClr val="CCFF99"/>
            </a:solidFill>
            <a:ln>
              <a:solidFill>
                <a:srgbClr val="00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2400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7" name="CasellaDiTesto 6"/>
            <p:cNvSpPr txBox="1"/>
            <p:nvPr/>
          </p:nvSpPr>
          <p:spPr>
            <a:xfrm>
              <a:off x="1188464" y="5157192"/>
              <a:ext cx="7560000" cy="1080120"/>
            </a:xfrm>
            <a:prstGeom prst="rect">
              <a:avLst/>
            </a:prstGeom>
            <a:noFill/>
          </p:spPr>
          <p:txBody>
            <a:bodyPr wrap="square" lIns="36000" rIns="36000" rtlCol="0" anchor="ctr" anchorCtr="0">
              <a:noAutofit/>
            </a:bodyPr>
            <a:lstStyle/>
            <a:p>
              <a:pPr lvl="0" algn="ctr">
                <a:lnSpc>
                  <a:spcPct val="80000"/>
                </a:lnSpc>
              </a:pPr>
              <a:r>
                <a:rPr lang="es-ES" sz="2400" dirty="0">
                  <a:solidFill>
                    <a:srgbClr val="003300"/>
                  </a:solidFill>
                  <a:latin typeface="Arial Rounded MT Bold" panose="020F0704030504030204" pitchFamily="34" charset="0"/>
                </a:rPr>
                <a:t>117 </a:t>
              </a:r>
              <a:r>
                <a:rPr lang="es-ES" sz="2400" dirty="0" smtClean="0">
                  <a:solidFill>
                    <a:srgbClr val="003300"/>
                  </a:solidFill>
                  <a:latin typeface="Arial Rounded MT Bold" panose="020F0704030504030204" pitchFamily="34" charset="0"/>
                </a:rPr>
                <a:t>chicos y chicas</a:t>
              </a:r>
              <a:endParaRPr lang="es-ES" sz="2400" dirty="0">
                <a:solidFill>
                  <a:srgbClr val="003300"/>
                </a:solidFill>
                <a:latin typeface="Arial Rounded MT Bold" panose="020F0704030504030204" pitchFamily="34" charset="0"/>
              </a:endParaRPr>
            </a:p>
            <a:p>
              <a:pPr lvl="0" algn="ctr">
                <a:lnSpc>
                  <a:spcPct val="80000"/>
                </a:lnSpc>
              </a:pPr>
              <a:r>
                <a:rPr lang="es-ES" sz="2400" dirty="0">
                  <a:solidFill>
                    <a:srgbClr val="003300"/>
                  </a:solidFill>
                  <a:latin typeface="Arial Rounded MT Bold" panose="020F0704030504030204" pitchFamily="34" charset="0"/>
                </a:rPr>
                <a:t>acogidos en ambiente </a:t>
              </a:r>
              <a:r>
                <a:rPr lang="es-ES" sz="2400" dirty="0" smtClean="0">
                  <a:solidFill>
                    <a:srgbClr val="003300"/>
                  </a:solidFill>
                  <a:latin typeface="Arial Rounded MT Bold" panose="020F0704030504030204" pitchFamily="34" charset="0"/>
                </a:rPr>
                <a:t>familiar</a:t>
              </a:r>
              <a:endParaRPr lang="es-ES" sz="2400" dirty="0">
                <a:solidFill>
                  <a:srgbClr val="003300"/>
                </a:solidFill>
                <a:latin typeface="Arial Rounded MT Bold" panose="020F0704030504030204" pitchFamily="34" charset="0"/>
              </a:endParaRPr>
            </a:p>
          </p:txBody>
        </p:sp>
      </p:grpSp>
      <p:pic>
        <p:nvPicPr>
          <p:cNvPr id="8195" name="Picture 3" descr="C:\Users\Gaspar\Desktop\UMD2015_Photos\011 Carvalhos\14 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460" y="332655"/>
            <a:ext cx="6242304" cy="4681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981987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arrotondato 1"/>
          <p:cNvSpPr/>
          <p:nvPr/>
        </p:nvSpPr>
        <p:spPr>
          <a:xfrm>
            <a:off x="179512" y="332655"/>
            <a:ext cx="576064" cy="6248727"/>
          </a:xfrm>
          <a:prstGeom prst="roundRect">
            <a:avLst/>
          </a:prstGeom>
          <a:solidFill>
            <a:srgbClr val="00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</a:p>
          <a:p>
            <a:pPr algn="ctr"/>
            <a:r>
              <a:rPr lang="es-ES" sz="2200" b="1" dirty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lang="it-IT" sz="2200" b="1" dirty="0">
              <a:solidFill>
                <a:srgbClr val="FFFF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899592" y="6381328"/>
            <a:ext cx="81369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 smtClean="0">
                <a:solidFill>
                  <a:srgbClr val="800000">
                    <a:alpha val="55000"/>
                  </a:srgbClr>
                </a:solidFill>
                <a:latin typeface="Arial Rounded MT Bold" panose="020F0704030504030204" pitchFamily="34" charset="0"/>
              </a:rPr>
              <a:t>DIA DE LA MISIÓN UNIVERSAL CLARETIANA 2015</a:t>
            </a:r>
            <a:endParaRPr lang="it-IT" sz="2000" b="1" dirty="0">
              <a:solidFill>
                <a:srgbClr val="800000">
                  <a:alpha val="55000"/>
                </a:srgbClr>
              </a:solidFill>
              <a:latin typeface="Arial Rounded MT Bold" panose="020F0704030504030204" pitchFamily="34" charset="0"/>
            </a:endParaRPr>
          </a:p>
        </p:txBody>
      </p:sp>
      <p:grpSp>
        <p:nvGrpSpPr>
          <p:cNvPr id="4" name="Gruppo 3"/>
          <p:cNvGrpSpPr/>
          <p:nvPr/>
        </p:nvGrpSpPr>
        <p:grpSpPr>
          <a:xfrm>
            <a:off x="1079612" y="5157192"/>
            <a:ext cx="7776000" cy="1080120"/>
            <a:chOff x="1079612" y="5157192"/>
            <a:chExt cx="7776000" cy="1080120"/>
          </a:xfrm>
        </p:grpSpPr>
        <p:sp>
          <p:nvSpPr>
            <p:cNvPr id="6" name="Ovale 5"/>
            <p:cNvSpPr/>
            <p:nvPr/>
          </p:nvSpPr>
          <p:spPr>
            <a:xfrm>
              <a:off x="1079612" y="5221074"/>
              <a:ext cx="7776000" cy="936000"/>
            </a:xfrm>
            <a:prstGeom prst="ellipse">
              <a:avLst/>
            </a:prstGeom>
            <a:solidFill>
              <a:srgbClr val="CCFF99"/>
            </a:solidFill>
            <a:ln>
              <a:solidFill>
                <a:srgbClr val="00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2400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7" name="CasellaDiTesto 6"/>
            <p:cNvSpPr txBox="1"/>
            <p:nvPr/>
          </p:nvSpPr>
          <p:spPr>
            <a:xfrm>
              <a:off x="1188464" y="5157192"/>
              <a:ext cx="7560000" cy="1080120"/>
            </a:xfrm>
            <a:prstGeom prst="rect">
              <a:avLst/>
            </a:prstGeom>
            <a:noFill/>
          </p:spPr>
          <p:txBody>
            <a:bodyPr wrap="square" lIns="36000" rIns="36000" rtlCol="0" anchor="ctr" anchorCtr="0">
              <a:noAutofit/>
            </a:bodyPr>
            <a:lstStyle/>
            <a:p>
              <a:pPr algn="ctr">
                <a:lnSpc>
                  <a:spcPct val="80000"/>
                </a:lnSpc>
              </a:pPr>
              <a:r>
                <a:rPr lang="es-ES" sz="2400" dirty="0">
                  <a:solidFill>
                    <a:srgbClr val="003300"/>
                  </a:solidFill>
                  <a:latin typeface="Arial Rounded MT Bold" panose="020F0704030504030204" pitchFamily="34" charset="0"/>
                </a:rPr>
                <a:t>Lema: “Educar es crecer</a:t>
              </a:r>
              <a:r>
                <a:rPr lang="es-ES" sz="2400" dirty="0" smtClean="0">
                  <a:solidFill>
                    <a:srgbClr val="003300"/>
                  </a:solidFill>
                  <a:latin typeface="Arial Rounded MT Bold" panose="020F0704030504030204" pitchFamily="34" charset="0"/>
                </a:rPr>
                <a:t>”</a:t>
              </a:r>
              <a:endParaRPr lang="es-ES" sz="2400" dirty="0">
                <a:solidFill>
                  <a:srgbClr val="003300"/>
                </a:solidFill>
                <a:latin typeface="Arial Rounded MT Bold" panose="020F0704030504030204" pitchFamily="34" charset="0"/>
              </a:endParaRPr>
            </a:p>
          </p:txBody>
        </p:sp>
      </p:grpSp>
      <p:pic>
        <p:nvPicPr>
          <p:cNvPr id="9218" name="Picture 2" descr="C:\Users\Gaspar\Desktop\UMD2015_Photos\011 Carvalhos\4 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168" y="332655"/>
            <a:ext cx="7022592" cy="4684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928546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arrotondato 1"/>
          <p:cNvSpPr/>
          <p:nvPr/>
        </p:nvSpPr>
        <p:spPr>
          <a:xfrm>
            <a:off x="179512" y="332655"/>
            <a:ext cx="576064" cy="6248727"/>
          </a:xfrm>
          <a:prstGeom prst="roundRect">
            <a:avLst/>
          </a:prstGeom>
          <a:solidFill>
            <a:srgbClr val="00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</a:p>
          <a:p>
            <a:pPr algn="ctr"/>
            <a:r>
              <a:rPr lang="es-ES" sz="2200" b="1" dirty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lang="it-IT" sz="2200" b="1" dirty="0">
              <a:solidFill>
                <a:srgbClr val="FFFF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899592" y="6381328"/>
            <a:ext cx="81369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 smtClean="0">
                <a:solidFill>
                  <a:srgbClr val="800000">
                    <a:alpha val="55000"/>
                  </a:srgbClr>
                </a:solidFill>
                <a:latin typeface="Arial Rounded MT Bold" panose="020F0704030504030204" pitchFamily="34" charset="0"/>
              </a:rPr>
              <a:t>DIA DE LA MISIÓN UNIVERSAL CLARETIANA 2015</a:t>
            </a:r>
            <a:endParaRPr lang="it-IT" sz="2000" b="1" dirty="0">
              <a:solidFill>
                <a:srgbClr val="800000">
                  <a:alpha val="55000"/>
                </a:srgbClr>
              </a:solidFill>
              <a:latin typeface="Arial Rounded MT Bold" panose="020F0704030504030204" pitchFamily="34" charset="0"/>
            </a:endParaRPr>
          </a:p>
        </p:txBody>
      </p:sp>
      <p:grpSp>
        <p:nvGrpSpPr>
          <p:cNvPr id="4" name="Gruppo 3"/>
          <p:cNvGrpSpPr/>
          <p:nvPr/>
        </p:nvGrpSpPr>
        <p:grpSpPr>
          <a:xfrm>
            <a:off x="1079612" y="5157192"/>
            <a:ext cx="7776000" cy="1080120"/>
            <a:chOff x="1079612" y="5157192"/>
            <a:chExt cx="7776000" cy="1080120"/>
          </a:xfrm>
        </p:grpSpPr>
        <p:sp>
          <p:nvSpPr>
            <p:cNvPr id="6" name="Ovale 5"/>
            <p:cNvSpPr/>
            <p:nvPr/>
          </p:nvSpPr>
          <p:spPr>
            <a:xfrm>
              <a:off x="1079612" y="5221074"/>
              <a:ext cx="7776000" cy="936000"/>
            </a:xfrm>
            <a:prstGeom prst="ellipse">
              <a:avLst/>
            </a:prstGeom>
            <a:solidFill>
              <a:srgbClr val="CCFF99"/>
            </a:solidFill>
            <a:ln>
              <a:solidFill>
                <a:srgbClr val="00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2400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7" name="CasellaDiTesto 6"/>
            <p:cNvSpPr txBox="1"/>
            <p:nvPr/>
          </p:nvSpPr>
          <p:spPr>
            <a:xfrm>
              <a:off x="1188464" y="5157192"/>
              <a:ext cx="7560000" cy="1080120"/>
            </a:xfrm>
            <a:prstGeom prst="rect">
              <a:avLst/>
            </a:prstGeom>
            <a:noFill/>
          </p:spPr>
          <p:txBody>
            <a:bodyPr wrap="square" lIns="36000" rIns="36000" rtlCol="0" anchor="ctr" anchorCtr="0">
              <a:noAutofit/>
            </a:bodyPr>
            <a:lstStyle/>
            <a:p>
              <a:pPr lvl="0" algn="ctr">
                <a:lnSpc>
                  <a:spcPct val="80000"/>
                </a:lnSpc>
              </a:pPr>
              <a:r>
                <a:rPr lang="es-ES" sz="2400" dirty="0">
                  <a:solidFill>
                    <a:srgbClr val="003300"/>
                  </a:solidFill>
                  <a:latin typeface="Arial Rounded MT Bold" panose="020F0704030504030204" pitchFamily="34" charset="0"/>
                </a:rPr>
                <a:t>Acompañamiento personal;</a:t>
              </a:r>
            </a:p>
            <a:p>
              <a:pPr lvl="0" algn="ctr">
                <a:lnSpc>
                  <a:spcPct val="80000"/>
                </a:lnSpc>
              </a:pPr>
              <a:r>
                <a:rPr lang="es-ES" sz="2400" dirty="0">
                  <a:solidFill>
                    <a:srgbClr val="003300"/>
                  </a:solidFill>
                  <a:latin typeface="Arial Rounded MT Bold" panose="020F0704030504030204" pitchFamily="34" charset="0"/>
                </a:rPr>
                <a:t>en coordinación con familia y </a:t>
              </a:r>
              <a:r>
                <a:rPr lang="es-ES" sz="2400" dirty="0" smtClean="0">
                  <a:solidFill>
                    <a:srgbClr val="003300"/>
                  </a:solidFill>
                  <a:latin typeface="Arial Rounded MT Bold" panose="020F0704030504030204" pitchFamily="34" charset="0"/>
                </a:rPr>
                <a:t>escuela</a:t>
              </a:r>
              <a:endParaRPr lang="es-ES" sz="2400" dirty="0">
                <a:solidFill>
                  <a:srgbClr val="003300"/>
                </a:solidFill>
                <a:latin typeface="Arial Rounded MT Bold" panose="020F0704030504030204" pitchFamily="34" charset="0"/>
              </a:endParaRPr>
            </a:p>
          </p:txBody>
        </p:sp>
      </p:grpSp>
      <p:pic>
        <p:nvPicPr>
          <p:cNvPr id="10242" name="Picture 2" descr="C:\Users\Gaspar\Desktop\UMD2015_Photos\011 Carvalhos\8 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312" y="332655"/>
            <a:ext cx="6242304" cy="4681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828509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  <a14:imgEffect>
                      <a14:colorTemperature colorTemp="4700"/>
                    </a14:imgEffect>
                    <a14:imgEffect>
                      <a14:brightnessContrast contrast="-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401" t="35866" b="25334"/>
          <a:stretch/>
        </p:blipFill>
        <p:spPr>
          <a:xfrm>
            <a:off x="0" y="0"/>
            <a:ext cx="9247871" cy="6858001"/>
          </a:xfrm>
          <a:prstGeom prst="rect">
            <a:avLst/>
          </a:prstGeom>
        </p:spPr>
      </p:pic>
      <p:sp>
        <p:nvSpPr>
          <p:cNvPr id="5" name="Ritardo 4"/>
          <p:cNvSpPr/>
          <p:nvPr/>
        </p:nvSpPr>
        <p:spPr>
          <a:xfrm>
            <a:off x="0" y="3999209"/>
            <a:ext cx="4932040" cy="2448272"/>
          </a:xfrm>
          <a:prstGeom prst="flowChartDelay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3200" b="1" dirty="0" smtClean="0">
                <a:solidFill>
                  <a:srgbClr val="FFFF00"/>
                </a:solidFill>
                <a:latin typeface="Arial Rounded MT Bold" panose="020F0704030504030204" pitchFamily="34" charset="0"/>
              </a:rPr>
              <a:t>DIA DE LA</a:t>
            </a:r>
          </a:p>
          <a:p>
            <a:r>
              <a:rPr lang="es-ES" sz="3200" b="1" dirty="0" smtClean="0">
                <a:solidFill>
                  <a:srgbClr val="FFFF00"/>
                </a:solidFill>
                <a:latin typeface="Arial Rounded MT Bold" panose="020F0704030504030204" pitchFamily="34" charset="0"/>
              </a:rPr>
              <a:t>MISIÓN UNIVERSAL CLARETIANA 2015</a:t>
            </a:r>
            <a:endParaRPr lang="it-IT" sz="3200" b="1" dirty="0">
              <a:solidFill>
                <a:srgbClr val="FFFF00"/>
              </a:solidFill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842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arrotondato 1"/>
          <p:cNvSpPr/>
          <p:nvPr/>
        </p:nvSpPr>
        <p:spPr>
          <a:xfrm>
            <a:off x="179512" y="332655"/>
            <a:ext cx="576064" cy="6248727"/>
          </a:xfrm>
          <a:prstGeom prst="roundRect">
            <a:avLst/>
          </a:prstGeom>
          <a:solidFill>
            <a:srgbClr val="00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  <a:p>
            <a:pPr algn="ctr"/>
            <a:endParaRPr lang="es-ES" sz="2200" b="1" dirty="0">
              <a:solidFill>
                <a:srgbClr val="FFFF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  <a:p>
            <a:pPr algn="ctr"/>
            <a:r>
              <a:rPr lang="es-ES" sz="2200" b="1" dirty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endParaRPr lang="it-IT" sz="2200" b="1" dirty="0">
              <a:solidFill>
                <a:srgbClr val="FFFF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899592" y="6381328"/>
            <a:ext cx="81369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 smtClean="0">
                <a:solidFill>
                  <a:srgbClr val="800000">
                    <a:alpha val="55000"/>
                  </a:srgbClr>
                </a:solidFill>
                <a:latin typeface="Arial Rounded MT Bold" panose="020F0704030504030204" pitchFamily="34" charset="0"/>
              </a:rPr>
              <a:t>DIA DE LA MISIÓN UNIVERSAL CLARETIANA 2015</a:t>
            </a:r>
            <a:endParaRPr lang="it-IT" sz="2000" b="1" dirty="0">
              <a:solidFill>
                <a:srgbClr val="800000">
                  <a:alpha val="55000"/>
                </a:srgbClr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2051" name="Picture 3" descr="C:\Users\Gaspar\Desktop\UMD2015_Photos\003 Guinea\Guinea 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5469" y="332654"/>
            <a:ext cx="6905149" cy="4621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uppo 3"/>
          <p:cNvGrpSpPr/>
          <p:nvPr/>
        </p:nvGrpSpPr>
        <p:grpSpPr>
          <a:xfrm>
            <a:off x="1079612" y="5157192"/>
            <a:ext cx="7776000" cy="1080120"/>
            <a:chOff x="1079612" y="5157192"/>
            <a:chExt cx="7776000" cy="1080120"/>
          </a:xfrm>
        </p:grpSpPr>
        <p:sp>
          <p:nvSpPr>
            <p:cNvPr id="10" name="Ovale 9"/>
            <p:cNvSpPr/>
            <p:nvPr/>
          </p:nvSpPr>
          <p:spPr>
            <a:xfrm>
              <a:off x="1079612" y="5221074"/>
              <a:ext cx="7776000" cy="936000"/>
            </a:xfrm>
            <a:prstGeom prst="ellipse">
              <a:avLst/>
            </a:prstGeom>
            <a:solidFill>
              <a:srgbClr val="CCFF99"/>
            </a:solidFill>
            <a:ln>
              <a:solidFill>
                <a:srgbClr val="00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2400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11" name="CasellaDiTesto 10"/>
            <p:cNvSpPr txBox="1"/>
            <p:nvPr/>
          </p:nvSpPr>
          <p:spPr>
            <a:xfrm>
              <a:off x="1187612" y="5157192"/>
              <a:ext cx="7560000" cy="1080120"/>
            </a:xfrm>
            <a:prstGeom prst="rect">
              <a:avLst/>
            </a:prstGeom>
            <a:noFill/>
          </p:spPr>
          <p:txBody>
            <a:bodyPr wrap="square" lIns="36000" rIns="36000" rtlCol="0" anchor="ctr" anchorCtr="0">
              <a:noAutofit/>
            </a:bodyPr>
            <a:lstStyle/>
            <a:p>
              <a:pPr algn="ctr"/>
              <a:r>
                <a:rPr lang="es-ES" sz="2400" dirty="0">
                  <a:solidFill>
                    <a:srgbClr val="003300"/>
                  </a:solidFill>
                  <a:latin typeface="Arial Rounded MT Bold" panose="020F0704030504030204" pitchFamily="34" charset="0"/>
                </a:rPr>
                <a:t>Alfabetizando y educando desde </a:t>
              </a:r>
              <a:r>
                <a:rPr lang="es-ES" sz="2400" dirty="0" smtClean="0">
                  <a:solidFill>
                    <a:srgbClr val="003300"/>
                  </a:solidFill>
                  <a:latin typeface="Arial Rounded MT Bold" panose="020F0704030504030204" pitchFamily="34" charset="0"/>
                </a:rPr>
                <a:t>1883</a:t>
              </a:r>
              <a:endParaRPr lang="it-IT" sz="2400" dirty="0">
                <a:solidFill>
                  <a:srgbClr val="003300"/>
                </a:solidFill>
                <a:latin typeface="Arial Rounded MT Bold" panose="020F07040305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118822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arrotondato 1"/>
          <p:cNvSpPr/>
          <p:nvPr/>
        </p:nvSpPr>
        <p:spPr>
          <a:xfrm>
            <a:off x="179512" y="332655"/>
            <a:ext cx="576064" cy="6248727"/>
          </a:xfrm>
          <a:prstGeom prst="roundRect">
            <a:avLst/>
          </a:prstGeom>
          <a:solidFill>
            <a:srgbClr val="00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  <a:p>
            <a:pPr algn="ctr"/>
            <a:endParaRPr lang="es-ES" sz="2200" b="1" dirty="0">
              <a:solidFill>
                <a:srgbClr val="FFFF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  <a:p>
            <a:pPr algn="ctr"/>
            <a:r>
              <a:rPr lang="es-ES" sz="2200" b="1" dirty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endParaRPr lang="it-IT" sz="2200" b="1" dirty="0">
              <a:solidFill>
                <a:srgbClr val="FFFF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899592" y="6381328"/>
            <a:ext cx="81369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 smtClean="0">
                <a:solidFill>
                  <a:srgbClr val="800000">
                    <a:alpha val="55000"/>
                  </a:srgbClr>
                </a:solidFill>
                <a:latin typeface="Arial Rounded MT Bold" panose="020F0704030504030204" pitchFamily="34" charset="0"/>
              </a:rPr>
              <a:t>DIA DE LA MISIÓN UNIVERSAL CLARETIANA 2015</a:t>
            </a:r>
            <a:endParaRPr lang="it-IT" sz="2000" b="1" dirty="0">
              <a:solidFill>
                <a:srgbClr val="800000">
                  <a:alpha val="55000"/>
                </a:srgbClr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1026" name="Picture 2" descr="C:\Users\Gaspar\Desktop\UMD2015_Photos\003 Guinea\Mokom, baile tradicional, durante la Semana cultural 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6592" y="332655"/>
            <a:ext cx="6142904" cy="460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uppo 3"/>
          <p:cNvGrpSpPr/>
          <p:nvPr/>
        </p:nvGrpSpPr>
        <p:grpSpPr>
          <a:xfrm>
            <a:off x="1079612" y="5157192"/>
            <a:ext cx="7776000" cy="1080120"/>
            <a:chOff x="1079612" y="5157192"/>
            <a:chExt cx="7776000" cy="1080120"/>
          </a:xfrm>
        </p:grpSpPr>
        <p:sp>
          <p:nvSpPr>
            <p:cNvPr id="7" name="Ovale 6"/>
            <p:cNvSpPr/>
            <p:nvPr/>
          </p:nvSpPr>
          <p:spPr>
            <a:xfrm>
              <a:off x="1079612" y="5221074"/>
              <a:ext cx="7776000" cy="936000"/>
            </a:xfrm>
            <a:prstGeom prst="ellipse">
              <a:avLst/>
            </a:prstGeom>
            <a:solidFill>
              <a:srgbClr val="CCFF99"/>
            </a:solidFill>
            <a:ln>
              <a:solidFill>
                <a:srgbClr val="00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2400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8" name="CasellaDiTesto 7"/>
            <p:cNvSpPr txBox="1"/>
            <p:nvPr/>
          </p:nvSpPr>
          <p:spPr>
            <a:xfrm>
              <a:off x="1187612" y="5157192"/>
              <a:ext cx="7560000" cy="1080120"/>
            </a:xfrm>
            <a:prstGeom prst="rect">
              <a:avLst/>
            </a:prstGeom>
            <a:noFill/>
          </p:spPr>
          <p:txBody>
            <a:bodyPr wrap="square" lIns="36000" rIns="36000" rtlCol="0" anchor="ctr" anchorCtr="0">
              <a:noAutofit/>
            </a:bodyPr>
            <a:lstStyle/>
            <a:p>
              <a:pPr lvl="0" algn="ctr">
                <a:lnSpc>
                  <a:spcPct val="80000"/>
                </a:lnSpc>
              </a:pPr>
              <a:r>
                <a:rPr lang="es-ES" sz="2400" dirty="0">
                  <a:solidFill>
                    <a:srgbClr val="003300"/>
                  </a:solidFill>
                  <a:latin typeface="Arial Rounded MT Bold" panose="020F0704030504030204" pitchFamily="34" charset="0"/>
                </a:rPr>
                <a:t>Claves: la familia, la convivencia, </a:t>
              </a:r>
            </a:p>
            <a:p>
              <a:pPr lvl="0" algn="ctr">
                <a:lnSpc>
                  <a:spcPct val="80000"/>
                </a:lnSpc>
              </a:pPr>
              <a:r>
                <a:rPr lang="es-ES" sz="2400" dirty="0">
                  <a:solidFill>
                    <a:srgbClr val="003300"/>
                  </a:solidFill>
                  <a:latin typeface="Arial Rounded MT Bold" panose="020F0704030504030204" pitchFamily="34" charset="0"/>
                </a:rPr>
                <a:t>la reconciliación, la propia </a:t>
              </a:r>
              <a:r>
                <a:rPr lang="es-ES" sz="2400" dirty="0" smtClean="0">
                  <a:solidFill>
                    <a:srgbClr val="003300"/>
                  </a:solidFill>
                  <a:latin typeface="Arial Rounded MT Bold" panose="020F0704030504030204" pitchFamily="34" charset="0"/>
                </a:rPr>
                <a:t>cultura</a:t>
              </a:r>
              <a:endParaRPr lang="it-IT" sz="2400" dirty="0">
                <a:solidFill>
                  <a:srgbClr val="003300"/>
                </a:solidFill>
                <a:latin typeface="Arial Rounded MT Bold" panose="020F07040305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541158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arrotondato 1"/>
          <p:cNvSpPr/>
          <p:nvPr/>
        </p:nvSpPr>
        <p:spPr>
          <a:xfrm>
            <a:off x="179512" y="332655"/>
            <a:ext cx="576064" cy="6248727"/>
          </a:xfrm>
          <a:prstGeom prst="roundRect">
            <a:avLst/>
          </a:prstGeom>
          <a:solidFill>
            <a:srgbClr val="00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  <a:p>
            <a:pPr algn="ctr"/>
            <a:endParaRPr lang="es-ES" sz="2200" b="1" dirty="0">
              <a:solidFill>
                <a:srgbClr val="FFFF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  <a:p>
            <a:pPr algn="ctr"/>
            <a:r>
              <a:rPr lang="es-ES" sz="2200" b="1" dirty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endParaRPr lang="it-IT" sz="2200" b="1" dirty="0">
              <a:solidFill>
                <a:srgbClr val="FFFF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899592" y="6381328"/>
            <a:ext cx="81369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 smtClean="0">
                <a:solidFill>
                  <a:srgbClr val="800000">
                    <a:alpha val="55000"/>
                  </a:srgbClr>
                </a:solidFill>
                <a:latin typeface="Arial Rounded MT Bold" panose="020F0704030504030204" pitchFamily="34" charset="0"/>
              </a:rPr>
              <a:t>DIA DE LA MISIÓN UNIVERSAL CLARETIANA 2015</a:t>
            </a:r>
            <a:endParaRPr lang="it-IT" sz="2000" b="1" dirty="0">
              <a:solidFill>
                <a:srgbClr val="800000">
                  <a:alpha val="55000"/>
                </a:srgbClr>
              </a:solidFill>
              <a:latin typeface="Arial Rounded MT Bold" panose="020F0704030504030204" pitchFamily="34" charset="0"/>
            </a:endParaRPr>
          </a:p>
        </p:txBody>
      </p:sp>
      <p:grpSp>
        <p:nvGrpSpPr>
          <p:cNvPr id="7" name="Gruppo 6"/>
          <p:cNvGrpSpPr/>
          <p:nvPr/>
        </p:nvGrpSpPr>
        <p:grpSpPr>
          <a:xfrm>
            <a:off x="1079612" y="5157192"/>
            <a:ext cx="7776000" cy="1080120"/>
            <a:chOff x="1079612" y="5157192"/>
            <a:chExt cx="7776000" cy="1080120"/>
          </a:xfrm>
        </p:grpSpPr>
        <p:sp>
          <p:nvSpPr>
            <p:cNvPr id="4" name="Ovale 3"/>
            <p:cNvSpPr/>
            <p:nvPr/>
          </p:nvSpPr>
          <p:spPr>
            <a:xfrm>
              <a:off x="1079612" y="5221074"/>
              <a:ext cx="7776000" cy="936000"/>
            </a:xfrm>
            <a:prstGeom prst="ellipse">
              <a:avLst/>
            </a:prstGeom>
            <a:solidFill>
              <a:srgbClr val="CCFF99"/>
            </a:solidFill>
            <a:ln>
              <a:solidFill>
                <a:srgbClr val="00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2400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5" name="CasellaDiTesto 4"/>
            <p:cNvSpPr txBox="1"/>
            <p:nvPr/>
          </p:nvSpPr>
          <p:spPr>
            <a:xfrm>
              <a:off x="1187612" y="5157192"/>
              <a:ext cx="7560000" cy="1080120"/>
            </a:xfrm>
            <a:prstGeom prst="rect">
              <a:avLst/>
            </a:prstGeom>
            <a:noFill/>
          </p:spPr>
          <p:txBody>
            <a:bodyPr wrap="square" lIns="36000" rIns="36000" rtlCol="0" anchor="ctr" anchorCtr="0">
              <a:noAutofit/>
            </a:bodyPr>
            <a:lstStyle/>
            <a:p>
              <a:pPr lvl="0" algn="ctr">
                <a:lnSpc>
                  <a:spcPct val="80000"/>
                </a:lnSpc>
              </a:pPr>
              <a:r>
                <a:rPr lang="es-ES" sz="2400" dirty="0" smtClean="0">
                  <a:solidFill>
                    <a:srgbClr val="003300"/>
                  </a:solidFill>
                  <a:latin typeface="Arial Rounded MT Bold" panose="020F0704030504030204" pitchFamily="34" charset="0"/>
                </a:rPr>
                <a:t>Se cuida especialmente la dimensión</a:t>
              </a:r>
            </a:p>
            <a:p>
              <a:pPr lvl="0" algn="ctr">
                <a:lnSpc>
                  <a:spcPct val="80000"/>
                </a:lnSpc>
              </a:pPr>
              <a:r>
                <a:rPr lang="es-ES" sz="2400" dirty="0" smtClean="0">
                  <a:solidFill>
                    <a:srgbClr val="003300"/>
                  </a:solidFill>
                  <a:latin typeface="Arial Rounded MT Bold" panose="020F0704030504030204" pitchFamily="34" charset="0"/>
                </a:rPr>
                <a:t>religiosa y claretiana</a:t>
              </a:r>
              <a:endParaRPr lang="it-IT" sz="2400" dirty="0">
                <a:solidFill>
                  <a:srgbClr val="003300"/>
                </a:solidFill>
                <a:latin typeface="Arial Rounded MT Bold" panose="020F0704030504030204" pitchFamily="34" charset="0"/>
              </a:endParaRPr>
            </a:p>
          </p:txBody>
        </p:sp>
      </p:grpSp>
      <p:pic>
        <p:nvPicPr>
          <p:cNvPr id="6" name="Picture 2" descr="C:\Users\Gaspar\Desktop\UMD2015_Photos\003 Guinea\Jóvenes de Claret Niefang en procesión el Evangeli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753" y="332653"/>
            <a:ext cx="6143244" cy="4607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699046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0" y="6237312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 smtClean="0">
                <a:solidFill>
                  <a:srgbClr val="800000">
                    <a:alpha val="55000"/>
                  </a:srgbClr>
                </a:solidFill>
                <a:latin typeface="Arial Rounded MT Bold" panose="020F0704030504030204" pitchFamily="34" charset="0"/>
              </a:rPr>
              <a:t>DIA DE LA MISIÓN UNIVERSAL CLARETIANA 2015</a:t>
            </a:r>
            <a:endParaRPr lang="it-IT" sz="2800" b="1" dirty="0">
              <a:solidFill>
                <a:srgbClr val="800000">
                  <a:alpha val="55000"/>
                </a:srgb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" name="Rettangolo arrotondato 2"/>
          <p:cNvSpPr/>
          <p:nvPr/>
        </p:nvSpPr>
        <p:spPr>
          <a:xfrm>
            <a:off x="467544" y="332656"/>
            <a:ext cx="2160240" cy="1008112"/>
          </a:xfrm>
          <a:prstGeom prst="roundRect">
            <a:avLst/>
          </a:prstGeom>
          <a:solidFill>
            <a:srgbClr val="00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MÉXICO, D.F.</a:t>
            </a:r>
            <a:endParaRPr lang="it-IT" sz="2200" b="1" dirty="0">
              <a:solidFill>
                <a:srgbClr val="FFFF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ttangolo arrotondato 3"/>
          <p:cNvSpPr/>
          <p:nvPr/>
        </p:nvSpPr>
        <p:spPr>
          <a:xfrm>
            <a:off x="2699792" y="332656"/>
            <a:ext cx="5904656" cy="1008112"/>
          </a:xfrm>
          <a:prstGeom prst="round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200" b="1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FORMACIÓN E INTEGRACIÓN SOCIAL</a:t>
            </a:r>
          </a:p>
          <a:p>
            <a:pPr algn="ctr"/>
            <a:r>
              <a:rPr lang="es-ES" sz="2200" b="1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LOS SORDOS</a:t>
            </a:r>
            <a:endParaRPr lang="it-IT" sz="2200" b="1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 descr="C:\Users\Gaspar\Desktop\UMD2015_Photos\006 Mexico Sordos\manos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249" y="1660166"/>
            <a:ext cx="5159502" cy="4472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5296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arrotondato 1"/>
          <p:cNvSpPr/>
          <p:nvPr/>
        </p:nvSpPr>
        <p:spPr>
          <a:xfrm>
            <a:off x="179512" y="332655"/>
            <a:ext cx="576064" cy="6248727"/>
          </a:xfrm>
          <a:prstGeom prst="roundRect">
            <a:avLst/>
          </a:prstGeom>
          <a:solidFill>
            <a:srgbClr val="00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</a:p>
          <a:p>
            <a:pPr algn="ctr"/>
            <a:endParaRPr lang="es-ES" sz="2200" b="1" dirty="0">
              <a:solidFill>
                <a:srgbClr val="FFFF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F.</a:t>
            </a:r>
            <a:endParaRPr lang="it-IT" sz="2200" b="1" dirty="0">
              <a:solidFill>
                <a:srgbClr val="FFFF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899592" y="6381328"/>
            <a:ext cx="81369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 smtClean="0">
                <a:solidFill>
                  <a:srgbClr val="800000">
                    <a:alpha val="55000"/>
                  </a:srgbClr>
                </a:solidFill>
                <a:latin typeface="Arial Rounded MT Bold" panose="020F0704030504030204" pitchFamily="34" charset="0"/>
              </a:rPr>
              <a:t>DIA DE LA MISIÓN UNIVERSAL CLARETIANA 2015</a:t>
            </a:r>
            <a:endParaRPr lang="it-IT" sz="2000" b="1" dirty="0">
              <a:solidFill>
                <a:srgbClr val="800000">
                  <a:alpha val="55000"/>
                </a:srgbClr>
              </a:solidFill>
              <a:latin typeface="Arial Rounded MT Bold" panose="020F0704030504030204" pitchFamily="34" charset="0"/>
            </a:endParaRPr>
          </a:p>
        </p:txBody>
      </p:sp>
      <p:grpSp>
        <p:nvGrpSpPr>
          <p:cNvPr id="4" name="Gruppo 3"/>
          <p:cNvGrpSpPr/>
          <p:nvPr/>
        </p:nvGrpSpPr>
        <p:grpSpPr>
          <a:xfrm>
            <a:off x="1079612" y="5157192"/>
            <a:ext cx="7776000" cy="1080120"/>
            <a:chOff x="1079612" y="5157192"/>
            <a:chExt cx="7776000" cy="1080120"/>
          </a:xfrm>
        </p:grpSpPr>
        <p:sp>
          <p:nvSpPr>
            <p:cNvPr id="6" name="Ovale 5"/>
            <p:cNvSpPr/>
            <p:nvPr/>
          </p:nvSpPr>
          <p:spPr>
            <a:xfrm>
              <a:off x="1079612" y="5221074"/>
              <a:ext cx="7776000" cy="936000"/>
            </a:xfrm>
            <a:prstGeom prst="ellipse">
              <a:avLst/>
            </a:prstGeom>
            <a:solidFill>
              <a:srgbClr val="CCFF99"/>
            </a:solidFill>
            <a:ln>
              <a:solidFill>
                <a:srgbClr val="00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2400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7" name="CasellaDiTesto 6"/>
            <p:cNvSpPr txBox="1"/>
            <p:nvPr/>
          </p:nvSpPr>
          <p:spPr>
            <a:xfrm>
              <a:off x="1187612" y="5157192"/>
              <a:ext cx="7560000" cy="1080120"/>
            </a:xfrm>
            <a:prstGeom prst="rect">
              <a:avLst/>
            </a:prstGeom>
            <a:noFill/>
          </p:spPr>
          <p:txBody>
            <a:bodyPr wrap="square" lIns="36000" rIns="36000" rtlCol="0" anchor="ctr" anchorCtr="0">
              <a:noAutofit/>
            </a:bodyPr>
            <a:lstStyle/>
            <a:p>
              <a:pPr lvl="0" algn="ctr">
                <a:lnSpc>
                  <a:spcPct val="80000"/>
                </a:lnSpc>
              </a:pPr>
              <a:r>
                <a:rPr lang="es-ES" sz="2400" dirty="0">
                  <a:solidFill>
                    <a:srgbClr val="003300"/>
                  </a:solidFill>
                  <a:latin typeface="Arial Rounded MT Bold" panose="020F0704030504030204" pitchFamily="34" charset="0"/>
                </a:rPr>
                <a:t>Dedicados </a:t>
              </a:r>
              <a:r>
                <a:rPr lang="es-ES" sz="2400" dirty="0" smtClean="0">
                  <a:solidFill>
                    <a:srgbClr val="003300"/>
                  </a:solidFill>
                  <a:latin typeface="Arial Rounded MT Bold" panose="020F0704030504030204" pitchFamily="34" charset="0"/>
                </a:rPr>
                <a:t>a los sordos desde 1905.</a:t>
              </a:r>
              <a:endParaRPr lang="es-ES" sz="2400" dirty="0">
                <a:solidFill>
                  <a:srgbClr val="003300"/>
                </a:solidFill>
                <a:latin typeface="Arial Rounded MT Bold" panose="020F0704030504030204" pitchFamily="34" charset="0"/>
              </a:endParaRPr>
            </a:p>
            <a:p>
              <a:pPr lvl="0" algn="ctr">
                <a:lnSpc>
                  <a:spcPct val="80000"/>
                </a:lnSpc>
              </a:pPr>
              <a:r>
                <a:rPr lang="es-ES" sz="2400" dirty="0">
                  <a:solidFill>
                    <a:srgbClr val="003300"/>
                  </a:solidFill>
                  <a:latin typeface="Arial Rounded MT Bold" panose="020F0704030504030204" pitchFamily="34" charset="0"/>
                </a:rPr>
                <a:t>En 1999 se crea el “Centro </a:t>
              </a:r>
              <a:r>
                <a:rPr lang="es-ES" sz="2400" dirty="0" err="1">
                  <a:solidFill>
                    <a:srgbClr val="003300"/>
                  </a:solidFill>
                  <a:latin typeface="Arial Rounded MT Bold" panose="020F0704030504030204" pitchFamily="34" charset="0"/>
                </a:rPr>
                <a:t>Clotet</a:t>
              </a:r>
              <a:r>
                <a:rPr lang="es-ES" sz="2400" dirty="0">
                  <a:solidFill>
                    <a:srgbClr val="003300"/>
                  </a:solidFill>
                  <a:latin typeface="Arial Rounded MT Bold" panose="020F0704030504030204" pitchFamily="34" charset="0"/>
                </a:rPr>
                <a:t> A.C</a:t>
              </a:r>
              <a:r>
                <a:rPr lang="es-ES" sz="2400" dirty="0" smtClean="0">
                  <a:solidFill>
                    <a:srgbClr val="003300"/>
                  </a:solidFill>
                  <a:latin typeface="Arial Rounded MT Bold" panose="020F0704030504030204" pitchFamily="34" charset="0"/>
                </a:rPr>
                <a:t>.”</a:t>
              </a:r>
              <a:endParaRPr lang="it-IT" sz="2400" dirty="0">
                <a:solidFill>
                  <a:srgbClr val="003300"/>
                </a:solidFill>
                <a:latin typeface="Arial Rounded MT Bold" panose="020F0704030504030204" pitchFamily="34" charset="0"/>
              </a:endParaRPr>
            </a:p>
          </p:txBody>
        </p:sp>
      </p:grpSp>
      <p:pic>
        <p:nvPicPr>
          <p:cNvPr id="3074" name="Picture 2" descr="C:\Users\Gaspar\Desktop\UMD2015_Photos\006 Mexico Sordos\D. S. 11 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892" y="332655"/>
            <a:ext cx="6242304" cy="4681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470000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arrotondato 1"/>
          <p:cNvSpPr/>
          <p:nvPr/>
        </p:nvSpPr>
        <p:spPr>
          <a:xfrm>
            <a:off x="179512" y="332655"/>
            <a:ext cx="576064" cy="6248727"/>
          </a:xfrm>
          <a:prstGeom prst="roundRect">
            <a:avLst/>
          </a:prstGeom>
          <a:solidFill>
            <a:srgbClr val="00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</a:p>
          <a:p>
            <a:pPr algn="ctr"/>
            <a:endParaRPr lang="es-ES" sz="2200" b="1" dirty="0">
              <a:solidFill>
                <a:srgbClr val="FFFF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F.</a:t>
            </a:r>
            <a:endParaRPr lang="it-IT" sz="2200" b="1" dirty="0">
              <a:solidFill>
                <a:srgbClr val="FFFF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899592" y="6381328"/>
            <a:ext cx="81369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 smtClean="0">
                <a:solidFill>
                  <a:srgbClr val="800000">
                    <a:alpha val="55000"/>
                  </a:srgbClr>
                </a:solidFill>
                <a:latin typeface="Arial Rounded MT Bold" panose="020F0704030504030204" pitchFamily="34" charset="0"/>
              </a:rPr>
              <a:t>DIA DE LA MISIÓN UNIVERSAL CLARETIANA 2015</a:t>
            </a:r>
            <a:endParaRPr lang="it-IT" sz="2000" b="1" dirty="0">
              <a:solidFill>
                <a:srgbClr val="800000">
                  <a:alpha val="55000"/>
                </a:srgbClr>
              </a:solidFill>
              <a:latin typeface="Arial Rounded MT Bold" panose="020F0704030504030204" pitchFamily="34" charset="0"/>
            </a:endParaRPr>
          </a:p>
        </p:txBody>
      </p:sp>
      <p:grpSp>
        <p:nvGrpSpPr>
          <p:cNvPr id="4" name="Gruppo 3"/>
          <p:cNvGrpSpPr/>
          <p:nvPr/>
        </p:nvGrpSpPr>
        <p:grpSpPr>
          <a:xfrm>
            <a:off x="1079612" y="5157192"/>
            <a:ext cx="7776000" cy="1080120"/>
            <a:chOff x="1079612" y="5157192"/>
            <a:chExt cx="7776000" cy="1080120"/>
          </a:xfrm>
        </p:grpSpPr>
        <p:sp>
          <p:nvSpPr>
            <p:cNvPr id="6" name="Ovale 5"/>
            <p:cNvSpPr/>
            <p:nvPr/>
          </p:nvSpPr>
          <p:spPr>
            <a:xfrm>
              <a:off x="1079612" y="5221074"/>
              <a:ext cx="7776000" cy="936000"/>
            </a:xfrm>
            <a:prstGeom prst="ellipse">
              <a:avLst/>
            </a:prstGeom>
            <a:solidFill>
              <a:srgbClr val="CCFF99"/>
            </a:solidFill>
            <a:ln>
              <a:solidFill>
                <a:srgbClr val="00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2400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7" name="CasellaDiTesto 6"/>
            <p:cNvSpPr txBox="1"/>
            <p:nvPr/>
          </p:nvSpPr>
          <p:spPr>
            <a:xfrm>
              <a:off x="1187612" y="5157192"/>
              <a:ext cx="7560000" cy="1080120"/>
            </a:xfrm>
            <a:prstGeom prst="rect">
              <a:avLst/>
            </a:prstGeom>
            <a:noFill/>
          </p:spPr>
          <p:txBody>
            <a:bodyPr wrap="square" lIns="36000" rIns="36000" rtlCol="0" anchor="ctr" anchorCtr="0"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es-ES" sz="2400" dirty="0">
                  <a:solidFill>
                    <a:srgbClr val="003300"/>
                  </a:solidFill>
                  <a:latin typeface="Arial Rounded MT Bold" panose="020F0704030504030204" pitchFamily="34" charset="0"/>
                </a:rPr>
                <a:t>Se busca la efectiva integración </a:t>
              </a:r>
              <a:r>
                <a:rPr lang="es-ES" sz="2400" dirty="0" smtClean="0">
                  <a:solidFill>
                    <a:srgbClr val="003300"/>
                  </a:solidFill>
                  <a:latin typeface="Arial Rounded MT Bold" panose="020F0704030504030204" pitchFamily="34" charset="0"/>
                </a:rPr>
                <a:t>social</a:t>
              </a:r>
              <a:endParaRPr lang="it-IT" sz="2400" dirty="0">
                <a:solidFill>
                  <a:srgbClr val="003300"/>
                </a:solidFill>
                <a:latin typeface="Arial Rounded MT Bold" panose="020F0704030504030204" pitchFamily="34" charset="0"/>
              </a:endParaRPr>
            </a:p>
          </p:txBody>
        </p:sp>
      </p:grpSp>
      <p:pic>
        <p:nvPicPr>
          <p:cNvPr id="2050" name="Picture 2" descr="C:\Users\Gaspar\Desktop\UMD2015_Photos\006 Mexico Sordos\20140110_142611 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1916" y="332655"/>
            <a:ext cx="6112256" cy="4584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053313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arrotondato 1"/>
          <p:cNvSpPr/>
          <p:nvPr/>
        </p:nvSpPr>
        <p:spPr>
          <a:xfrm>
            <a:off x="179512" y="332655"/>
            <a:ext cx="576064" cy="6248727"/>
          </a:xfrm>
          <a:prstGeom prst="roundRect">
            <a:avLst/>
          </a:prstGeom>
          <a:solidFill>
            <a:srgbClr val="00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</a:p>
          <a:p>
            <a:pPr algn="ctr"/>
            <a:endParaRPr lang="es-ES" sz="2200" b="1" dirty="0">
              <a:solidFill>
                <a:srgbClr val="FFFF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</a:t>
            </a:r>
          </a:p>
          <a:p>
            <a:pPr algn="ctr"/>
            <a:r>
              <a:rPr lang="es-ES" sz="2200" b="1" dirty="0" smtClean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F.</a:t>
            </a:r>
            <a:endParaRPr lang="it-IT" sz="2200" b="1" dirty="0">
              <a:solidFill>
                <a:srgbClr val="FFFF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899592" y="6381328"/>
            <a:ext cx="81369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 smtClean="0">
                <a:solidFill>
                  <a:srgbClr val="800000">
                    <a:alpha val="55000"/>
                  </a:srgbClr>
                </a:solidFill>
                <a:latin typeface="Arial Rounded MT Bold" panose="020F0704030504030204" pitchFamily="34" charset="0"/>
              </a:rPr>
              <a:t>DIA DE LA MISIÓN UNIVERSAL CLARETIANA 2015</a:t>
            </a:r>
            <a:endParaRPr lang="it-IT" sz="2000" b="1" dirty="0">
              <a:solidFill>
                <a:srgbClr val="800000">
                  <a:alpha val="55000"/>
                </a:srgbClr>
              </a:solidFill>
              <a:latin typeface="Arial Rounded MT Bold" panose="020F0704030504030204" pitchFamily="34" charset="0"/>
            </a:endParaRPr>
          </a:p>
        </p:txBody>
      </p:sp>
      <p:grpSp>
        <p:nvGrpSpPr>
          <p:cNvPr id="4" name="Gruppo 3"/>
          <p:cNvGrpSpPr/>
          <p:nvPr/>
        </p:nvGrpSpPr>
        <p:grpSpPr>
          <a:xfrm>
            <a:off x="1079612" y="5157192"/>
            <a:ext cx="7776000" cy="1080120"/>
            <a:chOff x="1079612" y="5157192"/>
            <a:chExt cx="7776000" cy="1080120"/>
          </a:xfrm>
        </p:grpSpPr>
        <p:sp>
          <p:nvSpPr>
            <p:cNvPr id="6" name="Ovale 5"/>
            <p:cNvSpPr/>
            <p:nvPr/>
          </p:nvSpPr>
          <p:spPr>
            <a:xfrm>
              <a:off x="1079612" y="5221074"/>
              <a:ext cx="7776000" cy="936000"/>
            </a:xfrm>
            <a:prstGeom prst="ellipse">
              <a:avLst/>
            </a:prstGeom>
            <a:solidFill>
              <a:srgbClr val="CCFF99"/>
            </a:solidFill>
            <a:ln>
              <a:solidFill>
                <a:srgbClr val="00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2400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7" name="CasellaDiTesto 6"/>
            <p:cNvSpPr txBox="1"/>
            <p:nvPr/>
          </p:nvSpPr>
          <p:spPr>
            <a:xfrm>
              <a:off x="1188464" y="5157192"/>
              <a:ext cx="7560000" cy="1080120"/>
            </a:xfrm>
            <a:prstGeom prst="rect">
              <a:avLst/>
            </a:prstGeom>
            <a:noFill/>
          </p:spPr>
          <p:txBody>
            <a:bodyPr wrap="square" lIns="36000" rIns="36000" rtlCol="0" anchor="ctr" anchorCtr="0">
              <a:noAutofit/>
            </a:bodyPr>
            <a:lstStyle/>
            <a:p>
              <a:pPr lvl="0" algn="ctr">
                <a:lnSpc>
                  <a:spcPct val="80000"/>
                </a:lnSpc>
              </a:pPr>
              <a:r>
                <a:rPr lang="es-ES" sz="2400" dirty="0">
                  <a:solidFill>
                    <a:srgbClr val="003300"/>
                  </a:solidFill>
                  <a:latin typeface="Arial Rounded MT Bold" panose="020F0704030504030204" pitchFamily="34" charset="0"/>
                </a:rPr>
                <a:t>La formación religiosa llega también</a:t>
              </a:r>
            </a:p>
            <a:p>
              <a:pPr lvl="0" algn="ctr">
                <a:lnSpc>
                  <a:spcPct val="80000"/>
                </a:lnSpc>
              </a:pPr>
              <a:r>
                <a:rPr lang="es-ES" sz="2400" dirty="0">
                  <a:solidFill>
                    <a:srgbClr val="003300"/>
                  </a:solidFill>
                  <a:latin typeface="Arial Rounded MT Bold" panose="020F0704030504030204" pitchFamily="34" charset="0"/>
                </a:rPr>
                <a:t>a familias, empleados y </a:t>
              </a:r>
              <a:r>
                <a:rPr lang="es-ES" sz="2400" dirty="0" smtClean="0">
                  <a:solidFill>
                    <a:srgbClr val="003300"/>
                  </a:solidFill>
                  <a:latin typeface="Arial Rounded MT Bold" panose="020F0704030504030204" pitchFamily="34" charset="0"/>
                </a:rPr>
                <a:t>voluntarios</a:t>
              </a:r>
              <a:endParaRPr lang="it-IT" sz="2400" dirty="0">
                <a:solidFill>
                  <a:srgbClr val="003300"/>
                </a:solidFill>
                <a:latin typeface="Arial Rounded MT Bold" panose="020F0704030504030204" pitchFamily="34" charset="0"/>
              </a:endParaRPr>
            </a:p>
          </p:txBody>
        </p:sp>
      </p:grpSp>
      <p:pic>
        <p:nvPicPr>
          <p:cNvPr id="1026" name="Picture 2" descr="C:\Users\Gaspar\Desktop\UMD2015_Photos\006 Mexico Sordos\Sordos Mex 021 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35" b="12707"/>
          <a:stretch/>
        </p:blipFill>
        <p:spPr bwMode="auto">
          <a:xfrm>
            <a:off x="1748924" y="332655"/>
            <a:ext cx="6437376" cy="4632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06459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709</TotalTime>
  <Words>627</Words>
  <Application>Microsoft Office PowerPoint</Application>
  <PresentationFormat>Presentazione su schermo (4:3)</PresentationFormat>
  <Paragraphs>285</Paragraphs>
  <Slides>26</Slides>
  <Notes>26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26</vt:i4>
      </vt:variant>
    </vt:vector>
  </HeadingPairs>
  <TitlesOfParts>
    <vt:vector size="27" baseType="lpstr"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Gaspar</dc:creator>
  <cp:lastModifiedBy>Gaspar</cp:lastModifiedBy>
  <cp:revision>42</cp:revision>
  <dcterms:created xsi:type="dcterms:W3CDTF">2015-05-25T07:28:37Z</dcterms:created>
  <dcterms:modified xsi:type="dcterms:W3CDTF">2015-06-13T08:01:07Z</dcterms:modified>
</cp:coreProperties>
</file>