
<file path=[Content_Types].xml><?xml version="1.0" encoding="utf-8"?>
<Types xmlns="http://schemas.openxmlformats.org/package/2006/content-types">
  <Override PartName="/ppt/slides/slide47.xml" ContentType="application/vnd.openxmlformats-officedocument.presentationml.slide+xml"/>
  <Override PartName="/ppt/diagrams/colors102.xml" ContentType="application/vnd.openxmlformats-officedocument.drawingml.diagramColors+xml"/>
  <Override PartName="/ppt/diagrams/colors11.xml" ContentType="application/vnd.openxmlformats-officedocument.drawingml.diagramColors+xml"/>
  <Override PartName="/ppt/diagrams/data24.xml" ContentType="application/vnd.openxmlformats-officedocument.drawingml.diagramData+xml"/>
  <Override PartName="/ppt/diagrams/data71.xml" ContentType="application/vnd.openxmlformats-officedocument.drawingml.diagramData+xml"/>
  <Override PartName="/ppt/diagrams/quickStyle97.xml" ContentType="application/vnd.openxmlformats-officedocument.drawingml.diagramStyle+xml"/>
  <Override PartName="/ppt/slides/slide25.xml" ContentType="application/vnd.openxmlformats-officedocument.presentationml.slide+xml"/>
  <Override PartName="/ppt/slideLayouts/slideLayout2.xml" ContentType="application/vnd.openxmlformats-officedocument.presentationml.slideLayout+xml"/>
  <Override PartName="/ppt/diagrams/layout9.xml" ContentType="application/vnd.openxmlformats-officedocument.drawingml.diagramLayout+xml"/>
  <Override PartName="/ppt/diagrams/quickStyle28.xml" ContentType="application/vnd.openxmlformats-officedocument.drawingml.diagramStyle+xml"/>
  <Override PartName="/ppt/diagrams/quickStyle75.xml" ContentType="application/vnd.openxmlformats-officedocument.drawingml.diagramStyle+xml"/>
  <Override PartName="/ppt/diagrams/data100.xml" ContentType="application/vnd.openxmlformats-officedocument.drawingml.diagramData+xml"/>
  <Default Extension="xml" ContentType="application/xml"/>
  <Override PartName="/ppt/slides/slide50.xml" ContentType="application/vnd.openxmlformats-officedocument.presentationml.slide+xml"/>
  <Override PartName="/ppt/diagrams/layout39.xml" ContentType="application/vnd.openxmlformats-officedocument.drawingml.diagramLayout+xml"/>
  <Override PartName="/ppt/diagrams/layout86.xml" ContentType="application/vnd.openxmlformats-officedocument.drawingml.diagramLayout+xml"/>
  <Override PartName="/ppt/diagrams/layout103.xml" ContentType="application/vnd.openxmlformats-officedocument.drawingml.diagramLayout+xml"/>
  <Override PartName="/ppt/diagrams/layout17.xml" ContentType="application/vnd.openxmlformats-officedocument.drawingml.diagramLayout+xml"/>
  <Override PartName="/ppt/diagrams/colors49.xml" ContentType="application/vnd.openxmlformats-officedocument.drawingml.diagramColors+xml"/>
  <Override PartName="/ppt/diagrams/quickStyle53.xml" ContentType="application/vnd.openxmlformats-officedocument.drawingml.diagramStyle+xml"/>
  <Override PartName="/ppt/diagrams/layout64.xml" ContentType="application/vnd.openxmlformats-officedocument.drawingml.diagramLayout+xml"/>
  <Override PartName="/ppt/diagrams/colors96.xml" ContentType="application/vnd.openxmlformats-officedocument.drawingml.diagramColors+xml"/>
  <Override PartName="/ppt/diagrams/quickStyle31.xml" ContentType="application/vnd.openxmlformats-officedocument.drawingml.diagramStyle+xml"/>
  <Override PartName="/ppt/diagrams/data2.xml" ContentType="application/vnd.openxmlformats-officedocument.drawingml.diagramData+xml"/>
  <Override PartName="/ppt/diagrams/colors27.xml" ContentType="application/vnd.openxmlformats-officedocument.drawingml.diagramColors+xml"/>
  <Override PartName="/ppt/diagrams/layout42.xml" ContentType="application/vnd.openxmlformats-officedocument.drawingml.diagramLayout+xml"/>
  <Override PartName="/ppt/diagrams/colors74.xml" ContentType="application/vnd.openxmlformats-officedocument.drawingml.diagramColors+xml"/>
  <Override PartName="/ppt/diagrams/data87.xml" ContentType="application/vnd.openxmlformats-officedocument.drawingml.diagramData+xml"/>
  <Override PartName="/ppt/diagrams/colors4.xml" ContentType="application/vnd.openxmlformats-officedocument.drawingml.diagramColors+xml"/>
  <Override PartName="/ppt/diagrams/data18.xml" ContentType="application/vnd.openxmlformats-officedocument.drawingml.diagramData+xml"/>
  <Override PartName="/ppt/diagrams/colors52.xml" ContentType="application/vnd.openxmlformats-officedocument.drawingml.diagramColors+xml"/>
  <Override PartName="/ppt/diagrams/data65.xml" ContentType="application/vnd.openxmlformats-officedocument.drawingml.diagramData+xml"/>
  <Override PartName="/ppt/diagrams/quickStyle102.xml" ContentType="application/vnd.openxmlformats-officedocument.drawingml.diagramStyle+xml"/>
  <Override PartName="/ppt/slides/slide19.xml" ContentType="application/vnd.openxmlformats-officedocument.presentationml.slide+xml"/>
  <Override PartName="/ppt/diagrams/layout20.xml" ContentType="application/vnd.openxmlformats-officedocument.drawingml.diagramLayout+xml"/>
  <Override PartName="/ppt/theme/theme2.xml" ContentType="application/vnd.openxmlformats-officedocument.theme+xml"/>
  <Override PartName="/ppt/diagrams/quickStyle3.xml" ContentType="application/vnd.openxmlformats-officedocument.drawingml.diagramStyle+xml"/>
  <Override PartName="/ppt/diagrams/colors30.xml" ContentType="application/vnd.openxmlformats-officedocument.drawingml.diagramColors+xml"/>
  <Override PartName="/ppt/diagrams/data43.xml" ContentType="application/vnd.openxmlformats-officedocument.drawingml.diagramData+xml"/>
  <Override PartName="/ppt/diagrams/quickStyle69.xml" ContentType="application/vnd.openxmlformats-officedocument.drawingml.diagramStyle+xml"/>
  <Override PartName="/ppt/diagrams/data90.xml" ContentType="application/vnd.openxmlformats-officedocument.drawingml.diagramData+xml"/>
  <Override PartName="/ppt/slides/slide44.xml" ContentType="application/vnd.openxmlformats-officedocument.presentationml.slide+xml"/>
  <Override PartName="/ppt/diagrams/data21.xml" ContentType="application/vnd.openxmlformats-officedocument.drawingml.diagramData+xml"/>
  <Override PartName="/ppt/diagrams/quickStyle47.xml" ContentType="application/vnd.openxmlformats-officedocument.drawingml.diagramStyle+xml"/>
  <Override PartName="/ppt/diagrams/quickStyle94.xml" ContentType="application/vnd.openxmlformats-officedocument.drawingml.diagramStyle+xml"/>
  <Override PartName="/ppt/slides/slide22.xml" ContentType="application/vnd.openxmlformats-officedocument.presentationml.slide+xml"/>
  <Override PartName="/ppt/diagrams/layout6.xml" ContentType="application/vnd.openxmlformats-officedocument.drawingml.diagramLayout+xml"/>
  <Override PartName="/ppt/diagrams/layout58.xml" ContentType="application/vnd.openxmlformats-officedocument.drawingml.diagramLayout+xml"/>
  <Override PartName="/ppt/diagrams/quickStyle25.xml" ContentType="application/vnd.openxmlformats-officedocument.drawingml.diagramStyle+xml"/>
  <Override PartName="/ppt/diagrams/layout36.xml" ContentType="application/vnd.openxmlformats-officedocument.drawingml.diagramLayout+xml"/>
  <Override PartName="/ppt/diagrams/colors68.xml" ContentType="application/vnd.openxmlformats-officedocument.drawingml.diagramColors+xml"/>
  <Override PartName="/ppt/diagrams/quickStyle72.xml" ContentType="application/vnd.openxmlformats-officedocument.drawingml.diagramStyle+xml"/>
  <Override PartName="/ppt/diagrams/layout83.xml" ContentType="application/vnd.openxmlformats-officedocument.drawingml.diagramLayout+xml"/>
  <Override PartName="/ppt/diagrams/quickStyle50.xml" ContentType="application/vnd.openxmlformats-officedocument.drawingml.diagramStyle+xml"/>
  <Override PartName="/ppt/diagrams/layout100.xml" ContentType="application/vnd.openxmlformats-officedocument.drawingml.diagramLayout+xml"/>
  <Override PartName="/ppt/diagrams/layout14.xml" ContentType="application/vnd.openxmlformats-officedocument.drawingml.diagramLayout+xml"/>
  <Override PartName="/ppt/diagrams/colors46.xml" ContentType="application/vnd.openxmlformats-officedocument.drawingml.diagramColors+xml"/>
  <Override PartName="/ppt/diagrams/data59.xml" ContentType="application/vnd.openxmlformats-officedocument.drawingml.diagramData+xml"/>
  <Override PartName="/ppt/diagrams/layout61.xml" ContentType="application/vnd.openxmlformats-officedocument.drawingml.diagramLayout+xml"/>
  <Override PartName="/ppt/diagrams/colors93.xml" ContentType="application/vnd.openxmlformats-officedocument.drawingml.diagramColors+xml"/>
  <Override PartName="/ppt/diagrams/colors24.xml" ContentType="application/vnd.openxmlformats-officedocument.drawingml.diagramColors+xml"/>
  <Override PartName="/ppt/notesSlides/notesSlide4.xml" ContentType="application/vnd.openxmlformats-officedocument.presentationml.notesSlide+xml"/>
  <Override PartName="/ppt/diagrams/data37.xml" ContentType="application/vnd.openxmlformats-officedocument.drawingml.diagramData+xml"/>
  <Override PartName="/ppt/diagrams/colors71.xml" ContentType="application/vnd.openxmlformats-officedocument.drawingml.diagramColors+xml"/>
  <Override PartName="/ppt/diagrams/data84.xml" ContentType="application/vnd.openxmlformats-officedocument.drawingml.diagramData+xml"/>
  <Override PartName="/ppt/slides/slide38.xml" ContentType="application/vnd.openxmlformats-officedocument.presentationml.slide+xml"/>
  <Override PartName="/ppt/diagrams/colors1.xml" ContentType="application/vnd.openxmlformats-officedocument.drawingml.diagramColors+xml"/>
  <Override PartName="/ppt/diagrams/data15.xml" ContentType="application/vnd.openxmlformats-officedocument.drawingml.diagramData+xml"/>
  <Override PartName="/ppt/diagrams/data62.xml" ContentType="application/vnd.openxmlformats-officedocument.drawingml.diagramData+xml"/>
  <Override PartName="/ppt/diagrams/quickStyle88.xml" ContentType="application/vnd.openxmlformats-officedocument.drawingml.diagramStyle+xml"/>
  <Override PartName="/ppt/diagrams/layout99.xml" ContentType="application/vnd.openxmlformats-officedocument.drawingml.diagramLayout+xml"/>
  <Override PartName="/ppt/slides/slide16.xml" ContentType="application/vnd.openxmlformats-officedocument.presentationml.slide+xml"/>
  <Override PartName="/ppt/diagrams/quickStyle19.xml" ContentType="application/vnd.openxmlformats-officedocument.drawingml.diagramStyle+xml"/>
  <Override PartName="/ppt/diagrams/data40.xml" ContentType="application/vnd.openxmlformats-officedocument.drawingml.diagramData+xml"/>
  <Override PartName="/ppt/diagrams/quickStyle66.xml" ContentType="application/vnd.openxmlformats-officedocument.drawingml.diagramStyle+xml"/>
  <Override PartName="/ppt/slides/slide41.xml" ContentType="application/vnd.openxmlformats-officedocument.presentationml.slide+xml"/>
  <Override PartName="/ppt/diagrams/layout77.xml" ContentType="application/vnd.openxmlformats-officedocument.drawingml.diagramLayout+xml"/>
  <Override PartName="/ppt/diagrams/quickStyle44.xml" ContentType="application/vnd.openxmlformats-officedocument.drawingml.diagramStyle+xml"/>
  <Override PartName="/ppt/diagrams/layout55.xml" ContentType="application/vnd.openxmlformats-officedocument.drawingml.diagramLayout+xml"/>
  <Override PartName="/ppt/diagrams/colors87.xml" ContentType="application/vnd.openxmlformats-officedocument.drawingml.diagramColors+xml"/>
  <Override PartName="/ppt/diagrams/quickStyle91.xml" ContentType="application/vnd.openxmlformats-officedocument.drawingml.diagramStyle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quickStyle22.xml" ContentType="application/vnd.openxmlformats-officedocument.drawingml.diagramStyle+xml"/>
  <Override PartName="/ppt/diagrams/colors29.xml" ContentType="application/vnd.openxmlformats-officedocument.drawingml.diagramColors+xml"/>
  <Override PartName="/ppt/diagrams/layout44.xml" ContentType="application/vnd.openxmlformats-officedocument.drawingml.diagramLayout+xml"/>
  <Override PartName="/ppt/diagrams/colors76.xml" ContentType="application/vnd.openxmlformats-officedocument.drawingml.diagramColors+xml"/>
  <Override PartName="/ppt/diagrams/data78.xml" ContentType="application/vnd.openxmlformats-officedocument.drawingml.diagramData+xml"/>
  <Override PartName="/ppt/diagrams/data89.xml" ContentType="application/vnd.openxmlformats-officedocument.drawingml.diagramData+xml"/>
  <Override PartName="/ppt/diagrams/layout91.xml" ContentType="application/vnd.openxmlformats-officedocument.drawingml.diagramLayout+xml"/>
  <Override PartName="/ppt/diagrams/colors6.xml" ContentType="application/vnd.openxmlformats-officedocument.drawingml.diagramColors+xml"/>
  <Override PartName="/ppt/diagrams/quickStyle11.xml" ContentType="application/vnd.openxmlformats-officedocument.drawingml.diagramStyle+xml"/>
  <Override PartName="/ppt/diagrams/colors18.xml" ContentType="application/vnd.openxmlformats-officedocument.drawingml.diagramColors+xml"/>
  <Override PartName="/ppt/diagrams/layout33.xml" ContentType="application/vnd.openxmlformats-officedocument.drawingml.diagramLayout+xml"/>
  <Override PartName="/ppt/diagrams/colors54.xml" ContentType="application/vnd.openxmlformats-officedocument.drawingml.diagramColors+xml"/>
  <Override PartName="/ppt/diagrams/colors65.xml" ContentType="application/vnd.openxmlformats-officedocument.drawingml.diagramColors+xml"/>
  <Override PartName="/ppt/diagrams/data67.xml" ContentType="application/vnd.openxmlformats-officedocument.drawingml.diagramData+xml"/>
  <Override PartName="/ppt/diagrams/layout80.xml" ContentType="application/vnd.openxmlformats-officedocument.drawingml.diagramLayout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diagrams/layout11.xml" ContentType="application/vnd.openxmlformats-officedocument.drawingml.diagramLayout+xml"/>
  <Override PartName="/ppt/diagrams/layout22.xml" ContentType="application/vnd.openxmlformats-officedocument.drawingml.diagramLayout+xml"/>
  <Override PartName="/ppt/diagrams/colors43.xml" ContentType="application/vnd.openxmlformats-officedocument.drawingml.diagramColors+xml"/>
  <Override PartName="/ppt/diagrams/data56.xml" ContentType="application/vnd.openxmlformats-officedocument.drawingml.diagramData+xml"/>
  <Override PartName="/ppt/diagrams/colors90.xml" ContentType="application/vnd.openxmlformats-officedocument.drawingml.diagramColors+xml"/>
  <Override PartName="/ppt/slides/slide57.xml" ContentType="application/vnd.openxmlformats-officedocument.presentationml.slide+xml"/>
  <Override PartName="/ppt/notesSlides/notesSlide1.xml" ContentType="application/vnd.openxmlformats-officedocument.presentationml.notesSlide+xml"/>
  <Override PartName="/ppt/diagrams/quickStyle5.xml" ContentType="application/vnd.openxmlformats-officedocument.drawingml.diagramStyle+xml"/>
  <Override PartName="/ppt/diagrams/colors32.xml" ContentType="application/vnd.openxmlformats-officedocument.drawingml.diagramColors+xml"/>
  <Override PartName="/ppt/diagrams/data34.xml" ContentType="application/vnd.openxmlformats-officedocument.drawingml.diagramData+xml"/>
  <Override PartName="/ppt/diagrams/data45.xml" ContentType="application/vnd.openxmlformats-officedocument.drawingml.diagramData+xml"/>
  <Override PartName="/ppt/diagrams/data81.xml" ContentType="application/vnd.openxmlformats-officedocument.drawingml.diagramData+xml"/>
  <Override PartName="/ppt/diagrams/data92.xml" ContentType="application/vnd.openxmlformats-officedocument.drawingml.diagramData+xml"/>
  <Override PartName="/ppt/diagrams/colors101.xml" ContentType="application/vnd.openxmlformats-officedocument.drawingml.diagramColors+xml"/>
  <Override PartName="/ppt/slides/slide46.xml" ContentType="application/vnd.openxmlformats-officedocument.presentationml.slide+xml"/>
  <Override PartName="/ppt/diagrams/colors10.xml" ContentType="application/vnd.openxmlformats-officedocument.drawingml.diagramColors+xml"/>
  <Override PartName="/ppt/diagrams/colors21.xml" ContentType="application/vnd.openxmlformats-officedocument.drawingml.diagramColors+xml"/>
  <Override PartName="/ppt/diagrams/data23.xml" ContentType="application/vnd.openxmlformats-officedocument.drawingml.diagramData+xml"/>
  <Override PartName="/ppt/diagrams/quickStyle49.xml" ContentType="application/vnd.openxmlformats-officedocument.drawingml.diagramStyle+xml"/>
  <Override PartName="/ppt/diagrams/data70.xml" ContentType="application/vnd.openxmlformats-officedocument.drawingml.diagramData+xml"/>
  <Override PartName="/ppt/diagrams/quickStyle96.xml" ContentType="application/vnd.openxmlformats-officedocument.drawingml.diagramStyle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diagrams/layout8.xml" ContentType="application/vnd.openxmlformats-officedocument.drawingml.diagramLayout+xml"/>
  <Override PartName="/ppt/diagrams/data12.xml" ContentType="application/vnd.openxmlformats-officedocument.drawingml.diagramData+xml"/>
  <Override PartName="/ppt/diagrams/quickStyle38.xml" ContentType="application/vnd.openxmlformats-officedocument.drawingml.diagramStyle+xml"/>
  <Override PartName="/ppt/diagrams/quickStyle85.xml" ContentType="application/vnd.openxmlformats-officedocument.drawingml.diagramStyle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diagrams/data9.xml" ContentType="application/vnd.openxmlformats-officedocument.drawingml.diagramData+xml"/>
  <Override PartName="/ppt/diagrams/quickStyle16.xml" ContentType="application/vnd.openxmlformats-officedocument.drawingml.diagramStyle+xml"/>
  <Override PartName="/ppt/diagrams/quickStyle27.xml" ContentType="application/vnd.openxmlformats-officedocument.drawingml.diagramStyle+xml"/>
  <Override PartName="/ppt/diagrams/layout38.xml" ContentType="application/vnd.openxmlformats-officedocument.drawingml.diagramLayout+xml"/>
  <Override PartName="/ppt/diagrams/layout49.xml" ContentType="application/vnd.openxmlformats-officedocument.drawingml.diagramLayout+xml"/>
  <Override PartName="/ppt/diagrams/quickStyle74.xml" ContentType="application/vnd.openxmlformats-officedocument.drawingml.diagramStyle+xml"/>
  <Override PartName="/ppt/diagrams/layout85.xml" ContentType="application/vnd.openxmlformats-officedocument.drawingml.diagramLayout+xml"/>
  <Override PartName="/ppt/diagrams/layout96.xml" ContentType="application/vnd.openxmlformats-officedocument.drawingml.diagramLayout+xml"/>
  <Override PartName="/ppt/slideLayouts/slideLayout12.xml" ContentType="application/vnd.openxmlformats-officedocument.presentationml.slideLayout+xml"/>
  <Override PartName="/ppt/diagrams/layout27.xml" ContentType="application/vnd.openxmlformats-officedocument.drawingml.diagramLayout+xml"/>
  <Override PartName="/ppt/diagrams/quickStyle52.xml" ContentType="application/vnd.openxmlformats-officedocument.drawingml.diagramStyle+xml"/>
  <Override PartName="/ppt/diagrams/colors59.xml" ContentType="application/vnd.openxmlformats-officedocument.drawingml.diagramColors+xml"/>
  <Override PartName="/ppt/diagrams/quickStyle63.xml" ContentType="application/vnd.openxmlformats-officedocument.drawingml.diagramStyle+xml"/>
  <Override PartName="/ppt/diagrams/layout74.xml" ContentType="application/vnd.openxmlformats-officedocument.drawingml.diagramLayout+xml"/>
  <Override PartName="/ppt/diagrams/layout102.xml" ContentType="application/vnd.openxmlformats-officedocument.drawingml.diagramLayout+xml"/>
  <Override PartName="/ppt/diagrams/layout16.xml" ContentType="application/vnd.openxmlformats-officedocument.drawingml.diagramLayout+xml"/>
  <Override PartName="/ppt/diagrams/colors37.xml" ContentType="application/vnd.openxmlformats-officedocument.drawingml.diagramColors+xml"/>
  <Override PartName="/ppt/diagrams/quickStyle41.xml" ContentType="application/vnd.openxmlformats-officedocument.drawingml.diagramStyle+xml"/>
  <Override PartName="/ppt/diagrams/colors48.xml" ContentType="application/vnd.openxmlformats-officedocument.drawingml.diagramColors+xml"/>
  <Override PartName="/ppt/diagrams/layout63.xml" ContentType="application/vnd.openxmlformats-officedocument.drawingml.diagramLayout+xml"/>
  <Override PartName="/ppt/diagrams/colors84.xml" ContentType="application/vnd.openxmlformats-officedocument.drawingml.diagramColors+xml"/>
  <Override PartName="/ppt/diagrams/colors95.xml" ContentType="application/vnd.openxmlformats-officedocument.drawingml.diagramColors+xml"/>
  <Override PartName="/ppt/diagrams/data97.xml" ContentType="application/vnd.openxmlformats-officedocument.drawingml.diagramData+xml"/>
  <Override PartName="/ppt/diagrams/colors26.xml" ContentType="application/vnd.openxmlformats-officedocument.drawingml.diagramColors+xml"/>
  <Override PartName="/ppt/diagrams/quickStyle30.xml" ContentType="application/vnd.openxmlformats-officedocument.drawingml.diagramStyle+xml"/>
  <Override PartName="/ppt/diagrams/data39.xml" ContentType="application/vnd.openxmlformats-officedocument.drawingml.diagramData+xml"/>
  <Override PartName="/ppt/diagrams/layout41.xml" ContentType="application/vnd.openxmlformats-officedocument.drawingml.diagramLayout+xml"/>
  <Override PartName="/ppt/diagrams/layout52.xml" ContentType="application/vnd.openxmlformats-officedocument.drawingml.diagramLayout+xml"/>
  <Override PartName="/ppt/diagrams/colors73.xml" ContentType="application/vnd.openxmlformats-officedocument.drawingml.diagramColors+xml"/>
  <Override PartName="/ppt/diagrams/data86.xml" ContentType="application/vnd.openxmlformats-officedocument.drawingml.diagramData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colors15.xml" ContentType="application/vnd.openxmlformats-officedocument.drawingml.diagramColors+xml"/>
  <Override PartName="/ppt/diagrams/data28.xml" ContentType="application/vnd.openxmlformats-officedocument.drawingml.diagramData+xml"/>
  <Override PartName="/ppt/diagrams/layout30.xml" ContentType="application/vnd.openxmlformats-officedocument.drawingml.diagramLayout+xml"/>
  <Override PartName="/ppt/diagrams/colors62.xml" ContentType="application/vnd.openxmlformats-officedocument.drawingml.diagramColors+xml"/>
  <Override PartName="/ppt/diagrams/data75.xml" ContentType="application/vnd.openxmlformats-officedocument.drawingml.diagramData+xml"/>
  <Override PartName="/ppt/slides/slide29.xml" ContentType="application/vnd.openxmlformats-officedocument.presentationml.slide+xml"/>
  <Override PartName="/ppt/diagrams/data17.xml" ContentType="application/vnd.openxmlformats-officedocument.drawingml.diagramData+xml"/>
  <Override PartName="/ppt/diagrams/colors51.xml" ContentType="application/vnd.openxmlformats-officedocument.drawingml.diagramColors+xml"/>
  <Override PartName="/ppt/diagrams/data53.xml" ContentType="application/vnd.openxmlformats-officedocument.drawingml.diagramData+xml"/>
  <Override PartName="/ppt/diagrams/data64.xml" ContentType="application/vnd.openxmlformats-officedocument.drawingml.diagramData+xml"/>
  <Override PartName="/ppt/diagrams/quickStyle79.xml" ContentType="application/vnd.openxmlformats-officedocument.drawingml.diagramStyle+xml"/>
  <Override PartName="/ppt/diagrams/quickStyle101.xml" ContentType="application/vnd.openxmlformats-officedocument.drawingml.diagramStyl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54.xml" ContentType="application/vnd.openxmlformats-officedocument.presentationml.slide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diagrams/colors40.xml" ContentType="application/vnd.openxmlformats-officedocument.drawingml.diagramColors+xml"/>
  <Override PartName="/ppt/diagrams/data42.xml" ContentType="application/vnd.openxmlformats-officedocument.drawingml.diagramData+xml"/>
  <Override PartName="/ppt/diagrams/quickStyle68.xml" ContentType="application/vnd.openxmlformats-officedocument.drawingml.diagramStyl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diagrams/data31.xml" ContentType="application/vnd.openxmlformats-officedocument.drawingml.diagramData+xml"/>
  <Override PartName="/ppt/diagrams/quickStyle57.xml" ContentType="application/vnd.openxmlformats-officedocument.drawingml.diagramStyle+xml"/>
  <Override PartName="/ppt/diagrams/layout79.xml" ContentType="application/vnd.openxmlformats-officedocument.drawingml.diagramLayout+xml"/>
  <Override PartName="/ppt/slides/slide32.xml" ContentType="application/vnd.openxmlformats-officedocument.presentationml.slide+xml"/>
  <Override PartName="/ppt/diagrams/data20.xml" ContentType="application/vnd.openxmlformats-officedocument.drawingml.diagramData+xml"/>
  <Override PartName="/ppt/diagrams/quickStyle35.xml" ContentType="application/vnd.openxmlformats-officedocument.drawingml.diagramStyle+xml"/>
  <Override PartName="/ppt/diagrams/quickStyle46.xml" ContentType="application/vnd.openxmlformats-officedocument.drawingml.diagramStyle+xml"/>
  <Override PartName="/ppt/diagrams/layout57.xml" ContentType="application/vnd.openxmlformats-officedocument.drawingml.diagramLayout+xml"/>
  <Override PartName="/ppt/diagrams/layout68.xml" ContentType="application/vnd.openxmlformats-officedocument.drawingml.diagramLayout+xml"/>
  <Override PartName="/ppt/diagrams/quickStyle82.xml" ContentType="application/vnd.openxmlformats-officedocument.drawingml.diagramStyle+xml"/>
  <Override PartName="/ppt/diagrams/colors89.xml" ContentType="application/vnd.openxmlformats-officedocument.drawingml.diagramColors+xml"/>
  <Override PartName="/ppt/diagrams/quickStyle93.xml" ContentType="application/vnd.openxmlformats-officedocument.drawingml.diagramStyl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diagrams/quickStyle24.xml" ContentType="application/vnd.openxmlformats-officedocument.drawingml.diagramStyle+xml"/>
  <Override PartName="/ppt/diagrams/layout46.xml" ContentType="application/vnd.openxmlformats-officedocument.drawingml.diagramLayout+xml"/>
  <Override PartName="/ppt/diagrams/quickStyle71.xml" ContentType="application/vnd.openxmlformats-officedocument.drawingml.diagramStyle+xml"/>
  <Override PartName="/ppt/diagrams/colors78.xml" ContentType="application/vnd.openxmlformats-officedocument.drawingml.diagramColors+xml"/>
  <Override PartName="/ppt/diagrams/layout93.xml" ContentType="application/vnd.openxmlformats-officedocument.drawingml.diagramLayout+xml"/>
  <Override PartName="/ppt/diagrams/colors8.xml" ContentType="application/vnd.openxmlformats-officedocument.drawingml.diagramColors+xml"/>
  <Override PartName="/ppt/diagrams/quickStyle13.xml" ContentType="application/vnd.openxmlformats-officedocument.drawingml.diagramStyle+xml"/>
  <Override PartName="/ppt/diagrams/layout35.xml" ContentType="application/vnd.openxmlformats-officedocument.drawingml.diagramLayout+xml"/>
  <Override PartName="/ppt/diagrams/colors56.xml" ContentType="application/vnd.openxmlformats-officedocument.drawingml.diagramColors+xml"/>
  <Override PartName="/ppt/diagrams/quickStyle60.xml" ContentType="application/vnd.openxmlformats-officedocument.drawingml.diagramStyle+xml"/>
  <Override PartName="/ppt/diagrams/colors67.xml" ContentType="application/vnd.openxmlformats-officedocument.drawingml.diagramColors+xml"/>
  <Override PartName="/ppt/diagrams/data69.xml" ContentType="application/vnd.openxmlformats-officedocument.drawingml.diagramData+xml"/>
  <Override PartName="/ppt/diagrams/layout82.xml" ContentType="application/vnd.openxmlformats-officedocument.drawingml.diagramLayout+xml"/>
  <Override PartName="/ppt/diagrams/layout13.xml" ContentType="application/vnd.openxmlformats-officedocument.drawingml.diagramLayout+xml"/>
  <Override PartName="/ppt/diagrams/layout24.xml" ContentType="application/vnd.openxmlformats-officedocument.drawingml.diagramLayout+xml"/>
  <Override PartName="/ppt/diagrams/colors45.xml" ContentType="application/vnd.openxmlformats-officedocument.drawingml.diagramColors+xml"/>
  <Override PartName="/ppt/diagrams/data58.xml" ContentType="application/vnd.openxmlformats-officedocument.drawingml.diagramData+xml"/>
  <Override PartName="/ppt/diagrams/layout60.xml" ContentType="application/vnd.openxmlformats-officedocument.drawingml.diagramLayout+xml"/>
  <Override PartName="/ppt/diagrams/layout71.xml" ContentType="application/vnd.openxmlformats-officedocument.drawingml.diagramLayout+xml"/>
  <Override PartName="/ppt/diagrams/colors92.xml" ContentType="application/vnd.openxmlformats-officedocument.drawingml.diagramColors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diagrams/quickStyle7.xml" ContentType="application/vnd.openxmlformats-officedocument.drawingml.diagramStyle+xml"/>
  <Override PartName="/ppt/diagrams/colors34.xml" ContentType="application/vnd.openxmlformats-officedocument.drawingml.diagramColors+xml"/>
  <Override PartName="/ppt/diagrams/data47.xml" ContentType="application/vnd.openxmlformats-officedocument.drawingml.diagramData+xml"/>
  <Override PartName="/ppt/diagrams/colors81.xml" ContentType="application/vnd.openxmlformats-officedocument.drawingml.diagramColors+xml"/>
  <Override PartName="/ppt/diagrams/data94.xml" ContentType="application/vnd.openxmlformats-officedocument.drawingml.diagramData+xml"/>
  <Override PartName="/ppt/diagrams/colors103.xml" ContentType="application/vnd.openxmlformats-officedocument.drawingml.diagramColors+xml"/>
  <Override PartName="/ppt/slides/slide48.xml" ContentType="application/vnd.openxmlformats-officedocument.presentationml.slide+xml"/>
  <Override PartName="/ppt/diagrams/colors12.xml" ContentType="application/vnd.openxmlformats-officedocument.drawingml.diagramColors+xml"/>
  <Override PartName="/ppt/diagrams/colors23.xml" ContentType="application/vnd.openxmlformats-officedocument.drawingml.diagramColors+xml"/>
  <Override PartName="/ppt/diagrams/data25.xml" ContentType="application/vnd.openxmlformats-officedocument.drawingml.diagramData+xml"/>
  <Override PartName="/ppt/notesSlides/notesSlide3.xml" ContentType="application/vnd.openxmlformats-officedocument.presentationml.notesSlide+xml"/>
  <Override PartName="/ppt/diagrams/data36.xml" ContentType="application/vnd.openxmlformats-officedocument.drawingml.diagramData+xml"/>
  <Override PartName="/ppt/diagrams/colors70.xml" ContentType="application/vnd.openxmlformats-officedocument.drawingml.diagramColors+xml"/>
  <Override PartName="/ppt/diagrams/data72.xml" ContentType="application/vnd.openxmlformats-officedocument.drawingml.diagramData+xml"/>
  <Override PartName="/ppt/diagrams/data83.xml" ContentType="application/vnd.openxmlformats-officedocument.drawingml.diagramData+xml"/>
  <Override PartName="/ppt/diagrams/quickStyle98.xml" ContentType="application/vnd.openxmlformats-officedocument.drawingml.diagramStyle+xml"/>
  <Default Extension="bin" ContentType="application/vnd.openxmlformats-officedocument.oleObject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diagrams/data14.xml" ContentType="application/vnd.openxmlformats-officedocument.drawingml.diagramData+xml"/>
  <Override PartName="/ppt/diagrams/data61.xml" ContentType="application/vnd.openxmlformats-officedocument.drawingml.diagramData+xml"/>
  <Override PartName="/ppt/diagrams/quickStyle87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diagrams/quickStyle29.xml" ContentType="application/vnd.openxmlformats-officedocument.drawingml.diagramStyle+xml"/>
  <Override PartName="/ppt/diagrams/data50.xml" ContentType="application/vnd.openxmlformats-officedocument.drawingml.diagramData+xml"/>
  <Override PartName="/ppt/diagrams/quickStyle76.xml" ContentType="application/vnd.openxmlformats-officedocument.drawingml.diagramStyle+xml"/>
  <Override PartName="/ppt/diagrams/layout87.xml" ContentType="application/vnd.openxmlformats-officedocument.drawingml.diagramLayout+xml"/>
  <Override PartName="/ppt/diagrams/layout98.xml" ContentType="application/vnd.openxmlformats-officedocument.drawingml.diagramLayout+xml"/>
  <Override PartName="/ppt/diagrams/data101.xml" ContentType="application/vnd.openxmlformats-officedocument.drawingml.diagramData+xml"/>
  <Override PartName="/ppt/slides/slide51.xml" ContentType="application/vnd.openxmlformats-officedocument.presentationml.slide+xml"/>
  <Override PartName="/ppt/diagrams/quickStyle18.xml" ContentType="application/vnd.openxmlformats-officedocument.drawingml.diagramStyle+xml"/>
  <Override PartName="/ppt/diagrams/layout29.xml" ContentType="application/vnd.openxmlformats-officedocument.drawingml.diagramLayout+xml"/>
  <Override PartName="/ppt/diagrams/quickStyle54.xml" ContentType="application/vnd.openxmlformats-officedocument.drawingml.diagramStyle+xml"/>
  <Override PartName="/ppt/diagrams/quickStyle65.xml" ContentType="application/vnd.openxmlformats-officedocument.drawingml.diagramStyle+xml"/>
  <Override PartName="/ppt/diagrams/layout76.xml" ContentType="application/vnd.openxmlformats-officedocument.drawingml.diagramLayout+xml"/>
  <Override PartName="/ppt/slides/slide40.xml" ContentType="application/vnd.openxmlformats-officedocument.presentationml.slide+xml"/>
  <Override PartName="/ppt/diagrams/layout18.xml" ContentType="application/vnd.openxmlformats-officedocument.drawingml.diagramLayout+xml"/>
  <Override PartName="/ppt/diagrams/quickStyle43.xml" ContentType="application/vnd.openxmlformats-officedocument.drawingml.diagramStyle+xml"/>
  <Override PartName="/ppt/diagrams/layout65.xml" ContentType="application/vnd.openxmlformats-officedocument.drawingml.diagramLayout+xml"/>
  <Override PartName="/ppt/diagrams/quickStyle90.xml" ContentType="application/vnd.openxmlformats-officedocument.drawingml.diagramStyle+xml"/>
  <Override PartName="/ppt/diagrams/colors97.xml" ContentType="application/vnd.openxmlformats-officedocument.drawingml.diagramColors+xml"/>
  <Override PartName="/ppt/diagrams/data99.xml" ContentType="application/vnd.openxmlformats-officedocument.drawingml.diagramData+xml"/>
  <Override PartName="/ppt/diagrams/layout2.xml" ContentType="application/vnd.openxmlformats-officedocument.drawingml.diagramLayout+xml"/>
  <Override PartName="/ppt/diagrams/colors28.xml" ContentType="application/vnd.openxmlformats-officedocument.drawingml.diagramColors+xml"/>
  <Override PartName="/ppt/diagrams/quickStyle32.xml" ContentType="application/vnd.openxmlformats-officedocument.drawingml.diagramStyle+xml"/>
  <Override PartName="/ppt/diagrams/colors39.xml" ContentType="application/vnd.openxmlformats-officedocument.drawingml.diagramColors+xml"/>
  <Override PartName="/ppt/diagrams/layout54.xml" ContentType="application/vnd.openxmlformats-officedocument.drawingml.diagramLayout+xml"/>
  <Override PartName="/ppt/diagrams/colors75.xml" ContentType="application/vnd.openxmlformats-officedocument.drawingml.diagramColors+xml"/>
  <Override PartName="/ppt/diagrams/colors86.xml" ContentType="application/vnd.openxmlformats-officedocument.drawingml.diagramColors+xml"/>
  <Override PartName="/ppt/diagrams/data88.xml" ContentType="application/vnd.openxmlformats-officedocument.drawingml.diagramData+xml"/>
  <Default Extension="vml" ContentType="application/vnd.openxmlformats-officedocument.vmlDrawing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quickStyle10.xml" ContentType="application/vnd.openxmlformats-officedocument.drawingml.diagramStyle+xml"/>
  <Override PartName="/ppt/diagrams/colors17.xml" ContentType="application/vnd.openxmlformats-officedocument.drawingml.diagramColors+xml"/>
  <Override PartName="/ppt/diagrams/quickStyle21.xml" ContentType="application/vnd.openxmlformats-officedocument.drawingml.diagramStyle+xml"/>
  <Override PartName="/ppt/diagrams/layout32.xml" ContentType="application/vnd.openxmlformats-officedocument.drawingml.diagramLayout+xml"/>
  <Override PartName="/ppt/diagrams/layout43.xml" ContentType="application/vnd.openxmlformats-officedocument.drawingml.diagramLayout+xml"/>
  <Override PartName="/ppt/diagrams/colors64.xml" ContentType="application/vnd.openxmlformats-officedocument.drawingml.diagramColors+xml"/>
  <Override PartName="/ppt/diagrams/data77.xml" ContentType="application/vnd.openxmlformats-officedocument.drawingml.diagramData+xml"/>
  <Override PartName="/ppt/diagrams/layout90.xml" ContentType="application/vnd.openxmlformats-officedocument.drawingml.diagramLayout+xml"/>
  <Override PartName="/ppt/diagrams/data19.xml" ContentType="application/vnd.openxmlformats-officedocument.drawingml.diagramData+xml"/>
  <Override PartName="/ppt/diagrams/layout21.xml" ContentType="application/vnd.openxmlformats-officedocument.drawingml.diagramLayout+xml"/>
  <Override PartName="/ppt/diagrams/colors53.xml" ContentType="application/vnd.openxmlformats-officedocument.drawingml.diagramColors+xml"/>
  <Override PartName="/ppt/diagrams/data55.xml" ContentType="application/vnd.openxmlformats-officedocument.drawingml.diagramData+xml"/>
  <Override PartName="/ppt/diagrams/data66.xml" ContentType="application/vnd.openxmlformats-officedocument.drawingml.diagramData+xml"/>
  <Override PartName="/ppt/diagrams/quickStyle103.xml" ContentType="application/vnd.openxmlformats-officedocument.drawingml.diagramStyl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quickStyle4.xml" ContentType="application/vnd.openxmlformats-officedocument.drawingml.diagramStyle+xml"/>
  <Override PartName="/ppt/diagrams/layout10.xml" ContentType="application/vnd.openxmlformats-officedocument.drawingml.diagramLayout+xml"/>
  <Override PartName="/ppt/diagrams/colors31.xml" ContentType="application/vnd.openxmlformats-officedocument.drawingml.diagramColors+xml"/>
  <Override PartName="/ppt/diagrams/colors42.xml" ContentType="application/vnd.openxmlformats-officedocument.drawingml.diagramColors+xml"/>
  <Override PartName="/ppt/diagrams/data44.xml" ContentType="application/vnd.openxmlformats-officedocument.drawingml.diagramData+xml"/>
  <Override PartName="/ppt/diagrams/data91.xml" ContentType="application/vnd.openxmlformats-officedocument.drawingml.diagramData+xml"/>
  <Override PartName="/ppt/diagrams/colors100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5.xml" ContentType="application/vnd.openxmlformats-officedocument.presentationml.slide+xml"/>
  <Override PartName="/ppt/diagrams/colors20.xml" ContentType="application/vnd.openxmlformats-officedocument.drawingml.diagramColors+xml"/>
  <Override PartName="/ppt/diagrams/data33.xml" ContentType="application/vnd.openxmlformats-officedocument.drawingml.diagramData+xml"/>
  <Override PartName="/ppt/diagrams/quickStyle59.xml" ContentType="application/vnd.openxmlformats-officedocument.drawingml.diagramStyle+xml"/>
  <Override PartName="/ppt/diagrams/data80.xml" ContentType="application/vnd.openxmlformats-officedocument.drawingml.diagramData+xml"/>
  <Override PartName="/ppt/slides/slide34.xml" ContentType="application/vnd.openxmlformats-officedocument.presentationml.slide+xml"/>
  <Override PartName="/ppt/diagrams/data11.xml" ContentType="application/vnd.openxmlformats-officedocument.drawingml.diagramData+xml"/>
  <Override PartName="/ppt/diagrams/data22.xml" ContentType="application/vnd.openxmlformats-officedocument.drawingml.diagramData+xml"/>
  <Override PartName="/ppt/diagrams/quickStyle37.xml" ContentType="application/vnd.openxmlformats-officedocument.drawingml.diagramStyle+xml"/>
  <Override PartName="/ppt/diagrams/quickStyle48.xml" ContentType="application/vnd.openxmlformats-officedocument.drawingml.diagramStyle+xml"/>
  <Override PartName="/ppt/diagrams/layout59.xml" ContentType="application/vnd.openxmlformats-officedocument.drawingml.diagramLayout+xml"/>
  <Override PartName="/ppt/diagrams/quickStyle84.xml" ContentType="application/vnd.openxmlformats-officedocument.drawingml.diagramStyle+xml"/>
  <Override PartName="/ppt/diagrams/quickStyle95.xml" ContentType="application/vnd.openxmlformats-officedocument.drawingml.diagramStyle+xml"/>
  <Default Extension="rels" ContentType="application/vnd.openxmlformats-package.relationships+xml"/>
  <Override PartName="/ppt/slides/slide23.xml" ContentType="application/vnd.openxmlformats-officedocument.presentationml.slide+xml"/>
  <Override PartName="/ppt/diagrams/layout7.xml" ContentType="application/vnd.openxmlformats-officedocument.drawingml.diagramLayout+xml"/>
  <Override PartName="/ppt/diagrams/data8.xml" ContentType="application/vnd.openxmlformats-officedocument.drawingml.diagramData+xml"/>
  <Override PartName="/ppt/diagrams/quickStyle26.xml" ContentType="application/vnd.openxmlformats-officedocument.drawingml.diagramStyle+xml"/>
  <Override PartName="/ppt/diagrams/layout48.xml" ContentType="application/vnd.openxmlformats-officedocument.drawingml.diagramLayout+xml"/>
  <Override PartName="/ppt/diagrams/quickStyle73.xml" ContentType="application/vnd.openxmlformats-officedocument.drawingml.diagramStyle+xml"/>
  <Override PartName="/ppt/diagrams/layout95.xml" ContentType="application/vnd.openxmlformats-officedocument.drawingml.diagramLayout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diagrams/quickStyle15.xml" ContentType="application/vnd.openxmlformats-officedocument.drawingml.diagramStyle+xml"/>
  <Override PartName="/ppt/diagrams/layout37.xml" ContentType="application/vnd.openxmlformats-officedocument.drawingml.diagramLayout+xml"/>
  <Override PartName="/ppt/diagrams/colors58.xml" ContentType="application/vnd.openxmlformats-officedocument.drawingml.diagramColors+xml"/>
  <Override PartName="/ppt/diagrams/quickStyle62.xml" ContentType="application/vnd.openxmlformats-officedocument.drawingml.diagramStyle+xml"/>
  <Override PartName="/ppt/diagrams/colors69.xml" ContentType="application/vnd.openxmlformats-officedocument.drawingml.diagramColors+xml"/>
  <Override PartName="/ppt/diagrams/layout84.xml" ContentType="application/vnd.openxmlformats-officedocument.drawingml.diagramLayout+xml"/>
  <Override PartName="/ppt/diagrams/layout101.xml" ContentType="application/vnd.openxmlformats-officedocument.drawingml.diagramLayout+xml"/>
  <Override PartName="/ppt/diagrams/layout15.xml" ContentType="application/vnd.openxmlformats-officedocument.drawingml.diagramLayout+xml"/>
  <Override PartName="/ppt/diagrams/layout26.xml" ContentType="application/vnd.openxmlformats-officedocument.drawingml.diagramLayout+xml"/>
  <Override PartName="/ppt/diagrams/colors47.xml" ContentType="application/vnd.openxmlformats-officedocument.drawingml.diagramColors+xml"/>
  <Override PartName="/ppt/diagrams/quickStyle51.xml" ContentType="application/vnd.openxmlformats-officedocument.drawingml.diagramStyle+xml"/>
  <Override PartName="/ppt/diagrams/layout62.xml" ContentType="application/vnd.openxmlformats-officedocument.drawingml.diagramLayout+xml"/>
  <Override PartName="/ppt/diagrams/layout73.xml" ContentType="application/vnd.openxmlformats-officedocument.drawingml.diagramLayout+xml"/>
  <Override PartName="/ppt/diagrams/colors94.xml" ContentType="application/vnd.openxmlformats-officedocument.drawingml.diagramColors+xml"/>
  <Override PartName="/ppt/diagrams/quickStyle9.xml" ContentType="application/vnd.openxmlformats-officedocument.drawingml.diagramStyle+xml"/>
  <Override PartName="/ppt/diagrams/colors36.xml" ContentType="application/vnd.openxmlformats-officedocument.drawingml.diagramColors+xml"/>
  <Override PartName="/ppt/diagrams/quickStyle40.xml" ContentType="application/vnd.openxmlformats-officedocument.drawingml.diagramStyle+xml"/>
  <Override PartName="/ppt/diagrams/data49.xml" ContentType="application/vnd.openxmlformats-officedocument.drawingml.diagramData+xml"/>
  <Override PartName="/ppt/diagrams/layout51.xml" ContentType="application/vnd.openxmlformats-officedocument.drawingml.diagramLayout+xml"/>
  <Override PartName="/ppt/diagrams/colors83.xml" ContentType="application/vnd.openxmlformats-officedocument.drawingml.diagramColors+xml"/>
  <Override PartName="/ppt/diagrams/data96.xml" ContentType="application/vnd.openxmlformats-officedocument.drawingml.diagramData+xml"/>
  <Override PartName="/ppt/diagrams/colors14.xml" ContentType="application/vnd.openxmlformats-officedocument.drawingml.diagramColors+xml"/>
  <Override PartName="/ppt/diagrams/colors25.xml" ContentType="application/vnd.openxmlformats-officedocument.drawingml.diagramColors+xml"/>
  <Override PartName="/ppt/diagrams/data27.xml" ContentType="application/vnd.openxmlformats-officedocument.drawingml.diagramData+xml"/>
  <Override PartName="/ppt/diagrams/data38.xml" ContentType="application/vnd.openxmlformats-officedocument.drawingml.diagramData+xml"/>
  <Override PartName="/ppt/diagrams/layout40.xml" ContentType="application/vnd.openxmlformats-officedocument.drawingml.diagramLayout+xml"/>
  <Override PartName="/ppt/notesSlides/notesSlide5.xml" ContentType="application/vnd.openxmlformats-officedocument.presentationml.notesSlide+xml"/>
  <Override PartName="/ppt/diagrams/colors61.xml" ContentType="application/vnd.openxmlformats-officedocument.drawingml.diagramColors+xml"/>
  <Override PartName="/ppt/diagrams/colors72.xml" ContentType="application/vnd.openxmlformats-officedocument.drawingml.diagramColors+xml"/>
  <Override PartName="/ppt/diagrams/data74.xml" ContentType="application/vnd.openxmlformats-officedocument.drawingml.diagramData+xml"/>
  <Override PartName="/ppt/diagrams/data85.xml" ContentType="application/vnd.openxmlformats-officedocument.drawingml.diagramData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diagrams/colors2.xml" ContentType="application/vnd.openxmlformats-officedocument.drawingml.diagramColors+xml"/>
  <Override PartName="/ppt/diagrams/data16.xml" ContentType="application/vnd.openxmlformats-officedocument.drawingml.diagramData+xml"/>
  <Override PartName="/ppt/diagrams/colors50.xml" ContentType="application/vnd.openxmlformats-officedocument.drawingml.diagramColors+xml"/>
  <Override PartName="/ppt/diagrams/data63.xml" ContentType="application/vnd.openxmlformats-officedocument.drawingml.diagramData+xml"/>
  <Override PartName="/ppt/diagrams/quickStyle89.xml" ContentType="application/vnd.openxmlformats-officedocument.drawingml.diagramStyle+xml"/>
  <Override PartName="/ppt/diagrams/quickStyle100.xml" ContentType="application/vnd.openxmlformats-officedocument.drawingml.diagramStyl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Layouts/slideLayout5.xml" ContentType="application/vnd.openxmlformats-officedocument.presentationml.slideLayout+xml"/>
  <Override PartName="/ppt/diagrams/data52.xml" ContentType="application/vnd.openxmlformats-officedocument.drawingml.diagramData+xml"/>
  <Override PartName="/ppt/diagrams/quickStyle78.xml" ContentType="application/vnd.openxmlformats-officedocument.drawingml.diagramStyle+xml"/>
  <Override PartName="/ppt/diagrams/data103.xml" ContentType="application/vnd.openxmlformats-officedocument.drawingml.diagramData+xml"/>
  <Override PartName="/ppt/slides/slide53.xml" ContentType="application/vnd.openxmlformats-officedocument.presentationml.slide+xml"/>
  <Default Extension="jpeg" ContentType="image/jpeg"/>
  <Override PartName="/ppt/diagrams/quickStyle1.xml" ContentType="application/vnd.openxmlformats-officedocument.drawingml.diagramStyle+xml"/>
  <Override PartName="/ppt/diagrams/data30.xml" ContentType="application/vnd.openxmlformats-officedocument.drawingml.diagramData+xml"/>
  <Override PartName="/ppt/diagrams/data41.xml" ContentType="application/vnd.openxmlformats-officedocument.drawingml.diagramData+xml"/>
  <Override PartName="/ppt/diagrams/quickStyle56.xml" ContentType="application/vnd.openxmlformats-officedocument.drawingml.diagramStyle+xml"/>
  <Override PartName="/ppt/diagrams/quickStyle67.xml" ContentType="application/vnd.openxmlformats-officedocument.drawingml.diagramStyle+xml"/>
  <Override PartName="/ppt/diagrams/layout78.xml" ContentType="application/vnd.openxmlformats-officedocument.drawingml.diagramLayout+xml"/>
  <Override PartName="/ppt/diagrams/layout89.xml" ContentType="application/vnd.openxmlformats-officedocument.drawingml.diagramLayout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diagrams/quickStyle45.xml" ContentType="application/vnd.openxmlformats-officedocument.drawingml.diagramStyle+xml"/>
  <Override PartName="/ppt/diagrams/layout67.xml" ContentType="application/vnd.openxmlformats-officedocument.drawingml.diagramLayout+xml"/>
  <Override PartName="/ppt/diagrams/quickStyle92.xml" ContentType="application/vnd.openxmlformats-officedocument.drawingml.diagramStyle+xml"/>
  <Override PartName="/ppt/diagrams/colors99.xml" ContentType="application/vnd.openxmlformats-officedocument.drawingml.diagramColors+xml"/>
  <Override PartName="/ppt/slides/slide20.xml" ContentType="application/vnd.openxmlformats-officedocument.presentationml.slide+xml"/>
  <Override PartName="/ppt/diagrams/layout4.xml" ContentType="application/vnd.openxmlformats-officedocument.drawingml.diagramLayout+xml"/>
  <Override PartName="/ppt/diagrams/quickStyle34.xml" ContentType="application/vnd.openxmlformats-officedocument.drawingml.diagramStyle+xml"/>
  <Override PartName="/ppt/diagrams/layout56.xml" ContentType="application/vnd.openxmlformats-officedocument.drawingml.diagramLayout+xml"/>
  <Override PartName="/ppt/diagrams/colors77.xml" ContentType="application/vnd.openxmlformats-officedocument.drawingml.diagramColors+xml"/>
  <Override PartName="/ppt/diagrams/quickStyle81.xml" ContentType="application/vnd.openxmlformats-officedocument.drawingml.diagramStyle+xml"/>
  <Override PartName="/ppt/diagrams/colors88.xml" ContentType="application/vnd.openxmlformats-officedocument.drawingml.diagramColors+xml"/>
  <Override PartName="/ppt/diagrams/data5.xml" ContentType="application/vnd.openxmlformats-officedocument.drawingml.diagramData+xml"/>
  <Override PartName="/ppt/diagrams/colors7.xml" ContentType="application/vnd.openxmlformats-officedocument.drawingml.diagramColors+xml"/>
  <Override PartName="/ppt/diagrams/quickStyle12.xml" ContentType="application/vnd.openxmlformats-officedocument.drawingml.diagramStyle+xml"/>
  <Override PartName="/ppt/diagrams/colors19.xml" ContentType="application/vnd.openxmlformats-officedocument.drawingml.diagramColors+xml"/>
  <Override PartName="/ppt/diagrams/quickStyle23.xml" ContentType="application/vnd.openxmlformats-officedocument.drawingml.diagramStyle+xml"/>
  <Override PartName="/ppt/diagrams/layout34.xml" ContentType="application/vnd.openxmlformats-officedocument.drawingml.diagramLayout+xml"/>
  <Override PartName="/ppt/diagrams/layout45.xml" ContentType="application/vnd.openxmlformats-officedocument.drawingml.diagramLayout+xml"/>
  <Override PartName="/ppt/diagrams/colors66.xml" ContentType="application/vnd.openxmlformats-officedocument.drawingml.diagramColors+xml"/>
  <Override PartName="/ppt/diagrams/quickStyle70.xml" ContentType="application/vnd.openxmlformats-officedocument.drawingml.diagramStyle+xml"/>
  <Override PartName="/ppt/diagrams/data79.xml" ContentType="application/vnd.openxmlformats-officedocument.drawingml.diagramData+xml"/>
  <Override PartName="/ppt/diagrams/layout81.xml" ContentType="application/vnd.openxmlformats-officedocument.drawingml.diagramLayout+xml"/>
  <Override PartName="/ppt/diagrams/layout92.xml" ContentType="application/vnd.openxmlformats-officedocument.drawingml.diagramLayout+xml"/>
  <Override PartName="/ppt/diagrams/layout23.xml" ContentType="application/vnd.openxmlformats-officedocument.drawingml.diagramLayout+xml"/>
  <Override PartName="/ppt/diagrams/colors55.xml" ContentType="application/vnd.openxmlformats-officedocument.drawingml.diagramColors+xml"/>
  <Override PartName="/ppt/diagrams/data57.xml" ContentType="application/vnd.openxmlformats-officedocument.drawingml.diagramData+xml"/>
  <Override PartName="/ppt/diagrams/data68.xml" ContentType="application/vnd.openxmlformats-officedocument.drawingml.diagramData+xml"/>
  <Override PartName="/ppt/diagrams/layout70.xml" ContentType="application/vnd.openxmlformats-officedocument.drawingml.diagramLayout+xml"/>
  <Override PartName="/ppt/slides/slide8.xml" ContentType="application/vnd.openxmlformats-officedocument.presentationml.slide+xml"/>
  <Override PartName="/ppt/diagrams/quickStyle6.xml" ContentType="application/vnd.openxmlformats-officedocument.drawingml.diagramStyle+xml"/>
  <Override PartName="/ppt/diagrams/layout12.xml" ContentType="application/vnd.openxmlformats-officedocument.drawingml.diagramLayout+xml"/>
  <Override PartName="/ppt/diagrams/colors33.xml" ContentType="application/vnd.openxmlformats-officedocument.drawingml.diagramColors+xml"/>
  <Override PartName="/ppt/diagrams/colors44.xml" ContentType="application/vnd.openxmlformats-officedocument.drawingml.diagramColors+xml"/>
  <Override PartName="/ppt/diagrams/data46.xml" ContentType="application/vnd.openxmlformats-officedocument.drawingml.diagramData+xml"/>
  <Override PartName="/ppt/diagrams/colors80.xml" ContentType="application/vnd.openxmlformats-officedocument.drawingml.diagramColors+xml"/>
  <Override PartName="/ppt/diagrams/colors91.xml" ContentType="application/vnd.openxmlformats-officedocument.drawingml.diagramColors+xml"/>
  <Override PartName="/ppt/diagrams/data93.xml" ContentType="application/vnd.openxmlformats-officedocument.drawingml.diagramData+xml"/>
  <Override PartName="/ppt/slides/slide58.xml" ContentType="application/vnd.openxmlformats-officedocument.presentationml.slide+xml"/>
  <Override PartName="/ppt/notesSlides/notesSlide2.xml" ContentType="application/vnd.openxmlformats-officedocument.presentationml.notesSlide+xml"/>
  <Override PartName="/ppt/diagrams/colors22.xml" ContentType="application/vnd.openxmlformats-officedocument.drawingml.diagramColors+xml"/>
  <Override PartName="/ppt/diagrams/data35.xml" ContentType="application/vnd.openxmlformats-officedocument.drawingml.diagramData+xml"/>
  <Override PartName="/ppt/diagrams/data82.xml" ContentType="application/vnd.openxmlformats-officedocument.drawingml.diagramData+xml"/>
  <Override PartName="/ppt/slides/slide36.xml" ContentType="application/vnd.openxmlformats-officedocument.presentationml.slide+xml"/>
  <Override PartName="/ppt/diagrams/quickStyle39.xml" ContentType="application/vnd.openxmlformats-officedocument.drawingml.diagramStyle+xml"/>
  <Override PartName="/ppt/diagrams/quickStyle86.xml" ContentType="application/vnd.openxmlformats-officedocument.drawingml.diagramStyle+xml"/>
  <Override PartName="/ppt/diagrams/data13.xml" ContentType="application/vnd.openxmlformats-officedocument.drawingml.diagramData+xml"/>
  <Override PartName="/ppt/diagrams/data60.xml" ContentType="application/vnd.openxmlformats-officedocument.drawingml.diagramData+xml"/>
  <Override PartName="/ppt/diagrams/layout97.xml" ContentType="application/vnd.openxmlformats-officedocument.drawingml.diagramLayout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diagrams/quickStyle17.xml" ContentType="application/vnd.openxmlformats-officedocument.drawingml.diagramStyle+xml"/>
  <Override PartName="/ppt/diagrams/quickStyle64.xml" ContentType="application/vnd.openxmlformats-officedocument.drawingml.diagramStyle+xml"/>
  <Override PartName="/ppt/tableStyles.xml" ContentType="application/vnd.openxmlformats-officedocument.presentationml.tableStyles+xml"/>
  <Override PartName="/ppt/diagrams/layout28.xml" ContentType="application/vnd.openxmlformats-officedocument.drawingml.diagramLayout+xml"/>
  <Override PartName="/ppt/diagrams/layout75.xml" ContentType="application/vnd.openxmlformats-officedocument.drawingml.diagramLayout+xml"/>
  <Override PartName="/ppt/diagrams/colors38.xml" ContentType="application/vnd.openxmlformats-officedocument.drawingml.diagramColors+xml"/>
  <Override PartName="/ppt/diagrams/quickStyle42.xml" ContentType="application/vnd.openxmlformats-officedocument.drawingml.diagramStyle+xml"/>
  <Override PartName="/ppt/diagrams/layout53.xml" ContentType="application/vnd.openxmlformats-officedocument.drawingml.diagramLayout+xml"/>
  <Override PartName="/ppt/diagrams/colors85.xml" ContentType="application/vnd.openxmlformats-officedocument.drawingml.diagramColors+xml"/>
  <Override PartName="/ppt/diagrams/data98.xml" ContentType="application/vnd.openxmlformats-officedocument.drawingml.diagramData+xml"/>
  <Override PartName="/ppt/diagrams/layout1.xml" ContentType="application/vnd.openxmlformats-officedocument.drawingml.diagramLayout+xml"/>
  <Override PartName="/ppt/diagrams/quickStyle20.xml" ContentType="application/vnd.openxmlformats-officedocument.drawingml.diagramStyle+xml"/>
  <Override PartName="/ppt/diagrams/data29.xml" ContentType="application/vnd.openxmlformats-officedocument.drawingml.diagramData+xml"/>
  <Override PartName="/ppt/diagrams/data76.xml" ContentType="application/vnd.openxmlformats-officedocument.drawingml.diagramData+xml"/>
  <Override PartName="/ppt/diagrams/colors16.xml" ContentType="application/vnd.openxmlformats-officedocument.drawingml.diagramColors+xml"/>
  <Override PartName="/ppt/diagrams/layout31.xml" ContentType="application/vnd.openxmlformats-officedocument.drawingml.diagramLayout+xml"/>
  <Override PartName="/ppt/diagrams/colors63.xml" ContentType="application/vnd.openxmlformats-officedocument.drawingml.diagramColor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diagrams/colors41.xml" ContentType="application/vnd.openxmlformats-officedocument.drawingml.diagramColors+xml"/>
  <Override PartName="/ppt/diagrams/data54.xml" ContentType="application/vnd.openxmlformats-officedocument.drawingml.diagramData+xml"/>
  <Override PartName="/ppt/slides/slide55.xml" ContentType="application/vnd.openxmlformats-officedocument.presentationml.slide+xml"/>
  <Override PartName="/ppt/diagrams/data32.xml" ContentType="application/vnd.openxmlformats-officedocument.drawingml.diagramData+xml"/>
  <Override PartName="/ppt/diagrams/quickStyle58.xml" ContentType="application/vnd.openxmlformats-officedocument.drawingml.diagramStyle+xml"/>
  <Override PartName="/ppt/slides/slide33.xml" ContentType="application/vnd.openxmlformats-officedocument.presentationml.slide+xml"/>
  <Override PartName="/ppt/diagrams/layout69.xml" ContentType="application/vnd.openxmlformats-officedocument.drawingml.diagramLayout+xml"/>
  <Override PartName="/ppt/presentation.xml" ContentType="application/vnd.openxmlformats-officedocument.presentationml.presentation.main+xml"/>
  <Override PartName="/ppt/diagrams/data10.xml" ContentType="application/vnd.openxmlformats-officedocument.drawingml.diagramData+xml"/>
  <Override PartName="/ppt/diagrams/quickStyle36.xml" ContentType="application/vnd.openxmlformats-officedocument.drawingml.diagramStyle+xml"/>
  <Override PartName="/ppt/diagrams/colors79.xml" ContentType="application/vnd.openxmlformats-officedocument.drawingml.diagramColors+xml"/>
  <Override PartName="/ppt/diagrams/quickStyle83.xml" ContentType="application/vnd.openxmlformats-officedocument.drawingml.diagramStyl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diagrams/data7.xml" ContentType="application/vnd.openxmlformats-officedocument.drawingml.diagramData+xml"/>
  <Override PartName="/ppt/diagrams/colors9.xml" ContentType="application/vnd.openxmlformats-officedocument.drawingml.diagramColors+xml"/>
  <Override PartName="/ppt/diagrams/quickStyle14.xml" ContentType="application/vnd.openxmlformats-officedocument.drawingml.diagramStyle+xml"/>
  <Override PartName="/ppt/diagrams/layout47.xml" ContentType="application/vnd.openxmlformats-officedocument.drawingml.diagramLayout+xml"/>
  <Override PartName="/ppt/diagrams/quickStyle61.xml" ContentType="application/vnd.openxmlformats-officedocument.drawingml.diagramStyle+xml"/>
  <Override PartName="/ppt/diagrams/layout94.xml" ContentType="application/vnd.openxmlformats-officedocument.drawingml.diagramLayout+xml"/>
  <Override PartName="/ppt/slideLayouts/slideLayout10.xml" ContentType="application/vnd.openxmlformats-officedocument.presentationml.slideLayout+xml"/>
  <Override PartName="/ppt/diagrams/layout25.xml" ContentType="application/vnd.openxmlformats-officedocument.drawingml.diagramLayout+xml"/>
  <Override PartName="/ppt/diagrams/colors57.xml" ContentType="application/vnd.openxmlformats-officedocument.drawingml.diagramColors+xml"/>
  <Override PartName="/ppt/diagrams/layout72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35.xml" ContentType="application/vnd.openxmlformats-officedocument.drawingml.diagramColors+xml"/>
  <Override PartName="/ppt/diagrams/data48.xml" ContentType="application/vnd.openxmlformats-officedocument.drawingml.diagramData+xml"/>
  <Override PartName="/ppt/diagrams/colors82.xml" ContentType="application/vnd.openxmlformats-officedocument.drawingml.diagramColors+xml"/>
  <Override PartName="/ppt/diagrams/data95.xml" ContentType="application/vnd.openxmlformats-officedocument.drawingml.diagramData+xml"/>
  <Override PartName="/ppt/slides/slide49.xml" ContentType="application/vnd.openxmlformats-officedocument.presentationml.slide+xml"/>
  <Override PartName="/ppt/diagrams/layout50.xml" ContentType="application/vnd.openxmlformats-officedocument.drawingml.diagramLayout+xml"/>
  <Override PartName="/ppt/diagrams/colors13.xml" ContentType="application/vnd.openxmlformats-officedocument.drawingml.diagramColors+xml"/>
  <Override PartName="/ppt/diagrams/data26.xml" ContentType="application/vnd.openxmlformats-officedocument.drawingml.diagramData+xml"/>
  <Override PartName="/ppt/diagrams/colors60.xml" ContentType="application/vnd.openxmlformats-officedocument.drawingml.diagramColors+xml"/>
  <Override PartName="/ppt/diagrams/data73.xml" ContentType="application/vnd.openxmlformats-officedocument.drawingml.diagramData+xml"/>
  <Override PartName="/ppt/diagrams/quickStyle99.xml" ContentType="application/vnd.openxmlformats-officedocument.drawingml.diagramStyl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diagrams/data51.xml" ContentType="application/vnd.openxmlformats-officedocument.drawingml.diagramData+xml"/>
  <Override PartName="/ppt/diagrams/quickStyle77.xml" ContentType="application/vnd.openxmlformats-officedocument.drawingml.diagramStyle+xml"/>
  <Override PartName="/ppt/diagrams/data102.xml" ContentType="application/vnd.openxmlformats-officedocument.drawingml.diagramData+xml"/>
  <Override PartName="/ppt/slides/slide2.xml" ContentType="application/vnd.openxmlformats-officedocument.presentationml.slide+xml"/>
  <Override PartName="/ppt/slides/slide52.xml" ContentType="application/vnd.openxmlformats-officedocument.presentationml.slide+xml"/>
  <Override PartName="/ppt/diagrams/layout88.xml" ContentType="application/vnd.openxmlformats-officedocument.drawingml.diagramLayout+xml"/>
  <Default Extension="wmf" ContentType="image/x-wmf"/>
  <Override PartName="/ppt/diagrams/quickStyle55.xml" ContentType="application/vnd.openxmlformats-officedocument.drawingml.diagramStyle+xml"/>
  <Override PartName="/ppt/diagrams/colors98.xml" ContentType="application/vnd.openxmlformats-officedocument.drawingml.diagramColors+xml"/>
  <Override PartName="/ppt/slides/slide30.xml" ContentType="application/vnd.openxmlformats-officedocument.presentationml.slide+xml"/>
  <Override PartName="/ppt/diagrams/layout19.xml" ContentType="application/vnd.openxmlformats-officedocument.drawingml.diagramLayout+xml"/>
  <Override PartName="/ppt/diagrams/quickStyle33.xml" ContentType="application/vnd.openxmlformats-officedocument.drawingml.diagramStyle+xml"/>
  <Override PartName="/ppt/diagrams/layout66.xml" ContentType="application/vnd.openxmlformats-officedocument.drawingml.diagramLayout+xml"/>
  <Override PartName="/ppt/diagrams/quickStyle80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61"/>
  </p:notes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2" r:id="rId26"/>
    <p:sldId id="284" r:id="rId27"/>
    <p:sldId id="285" r:id="rId28"/>
    <p:sldId id="286" r:id="rId29"/>
    <p:sldId id="287" r:id="rId30"/>
    <p:sldId id="283" r:id="rId31"/>
    <p:sldId id="289" r:id="rId32"/>
    <p:sldId id="290" r:id="rId33"/>
    <p:sldId id="291" r:id="rId34"/>
    <p:sldId id="292" r:id="rId35"/>
    <p:sldId id="293" r:id="rId36"/>
    <p:sldId id="294" r:id="rId37"/>
    <p:sldId id="295" r:id="rId38"/>
    <p:sldId id="296" r:id="rId39"/>
    <p:sldId id="297" r:id="rId40"/>
    <p:sldId id="298" r:id="rId41"/>
    <p:sldId id="299" r:id="rId42"/>
    <p:sldId id="300" r:id="rId43"/>
    <p:sldId id="301" r:id="rId44"/>
    <p:sldId id="302" r:id="rId45"/>
    <p:sldId id="303" r:id="rId46"/>
    <p:sldId id="304" r:id="rId47"/>
    <p:sldId id="305" r:id="rId48"/>
    <p:sldId id="306" r:id="rId49"/>
    <p:sldId id="307" r:id="rId50"/>
    <p:sldId id="308" r:id="rId51"/>
    <p:sldId id="309" r:id="rId52"/>
    <p:sldId id="310" r:id="rId53"/>
    <p:sldId id="311" r:id="rId54"/>
    <p:sldId id="312" r:id="rId55"/>
    <p:sldId id="313" r:id="rId56"/>
    <p:sldId id="314" r:id="rId57"/>
    <p:sldId id="318" r:id="rId58"/>
    <p:sldId id="315" r:id="rId59"/>
    <p:sldId id="316" r:id="rId60"/>
  </p:sldIdLst>
  <p:sldSz cx="9144000" cy="6858000" type="screen4x3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19" autoAdjust="0"/>
    <p:restoredTop sz="94709" autoAdjust="0"/>
  </p:normalViewPr>
  <p:slideViewPr>
    <p:cSldViewPr>
      <p:cViewPr varScale="1">
        <p:scale>
          <a:sx n="70" d="100"/>
          <a:sy n="70" d="100"/>
        </p:scale>
        <p:origin x="-516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</p:sldLst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/Relationships>
</file>

<file path=ppt/_rels/viewProps.xml.rels><?xml version="1.0" encoding="UTF-8" standalone="yes"?>
<Relationships xmlns="http://schemas.openxmlformats.org/package/2006/relationships"><Relationship Id="rId1" Type="http://schemas.openxmlformats.org/officeDocument/2006/relationships/slide" Target="slides/slide26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0.xml><?xml version="1.0" encoding="utf-8"?>
<dgm:colorsDef xmlns:dgm="http://schemas.openxmlformats.org/drawingml/2006/diagram" xmlns:a="http://schemas.openxmlformats.org/drawingml/2006/main" uniqueId="urn:microsoft.com/office/officeart/2005/8/colors/accent2_3">
  <dgm:title val=""/>
  <dgm:desc val=""/>
  <dgm:catLst>
    <dgm:cat type="accent2" pri="11300"/>
  </dgm:catLst>
  <dgm:styleLbl name="node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shade val="80000"/>
      </a:schemeClr>
      <a:schemeClr val="accent2">
        <a:tint val="7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/>
    <dgm:txEffectClrLst/>
  </dgm:styleLbl>
  <dgm:styleLbl name="ln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9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8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E7A4DE2-8995-470C-93E9-928F7FFA83E8}" type="doc">
      <dgm:prSet loTypeId="urn:microsoft.com/office/officeart/2005/8/layout/hChevron3" loCatId="process" qsTypeId="urn:microsoft.com/office/officeart/2005/8/quickstyle/3d1" qsCatId="3D" csTypeId="urn:microsoft.com/office/officeart/2005/8/colors/accent1_2" csCatId="accent1" phldr="1"/>
      <dgm:spPr/>
    </dgm:pt>
    <dgm:pt modelId="{5B19ADD7-7F82-44F6-BFBB-56E853DDE668}">
      <dgm:prSet phldrT="[Texto]"/>
      <dgm:spPr/>
      <dgm:t>
        <a:bodyPr/>
        <a:lstStyle/>
        <a:p>
          <a:r>
            <a:rPr lang="es-ES" dirty="0" smtClean="0"/>
            <a:t>21-23 noviembre 07</a:t>
          </a:r>
          <a:endParaRPr lang="es-ES" dirty="0"/>
        </a:p>
      </dgm:t>
    </dgm:pt>
    <dgm:pt modelId="{EC7D6D87-C7FF-48F5-B14B-E85B18C827EB}" type="parTrans" cxnId="{B52E1E7C-401A-4BCB-AB42-442DA09BFC3E}">
      <dgm:prSet/>
      <dgm:spPr/>
      <dgm:t>
        <a:bodyPr/>
        <a:lstStyle/>
        <a:p>
          <a:endParaRPr lang="es-ES"/>
        </a:p>
      </dgm:t>
    </dgm:pt>
    <dgm:pt modelId="{1218B46D-7910-4A55-A967-E05BF57E94AF}" type="sibTrans" cxnId="{B52E1E7C-401A-4BCB-AB42-442DA09BFC3E}">
      <dgm:prSet/>
      <dgm:spPr/>
      <dgm:t>
        <a:bodyPr/>
        <a:lstStyle/>
        <a:p>
          <a:endParaRPr lang="es-ES"/>
        </a:p>
      </dgm:t>
    </dgm:pt>
    <dgm:pt modelId="{86EB780A-B6B7-49D9-8DFE-EC9A46347046}">
      <dgm:prSet phldrT="[Texto]"/>
      <dgm:spPr/>
      <dgm:t>
        <a:bodyPr/>
        <a:lstStyle/>
        <a:p>
          <a:r>
            <a:rPr lang="es-ES" dirty="0" smtClean="0"/>
            <a:t>Encuentro Formativo</a:t>
          </a:r>
          <a:endParaRPr lang="es-ES" dirty="0"/>
        </a:p>
      </dgm:t>
    </dgm:pt>
    <dgm:pt modelId="{B8AE6DEA-C9AA-4C7D-A6A8-86A41EE631AC}" type="sibTrans" cxnId="{E4909375-64DD-4539-95F8-4BAD63E6D42B}">
      <dgm:prSet/>
      <dgm:spPr/>
      <dgm:t>
        <a:bodyPr/>
        <a:lstStyle/>
        <a:p>
          <a:endParaRPr lang="es-ES"/>
        </a:p>
      </dgm:t>
    </dgm:pt>
    <dgm:pt modelId="{88160833-D761-4F32-A74D-5C6E4B79F630}" type="parTrans" cxnId="{E4909375-64DD-4539-95F8-4BAD63E6D42B}">
      <dgm:prSet/>
      <dgm:spPr/>
      <dgm:t>
        <a:bodyPr/>
        <a:lstStyle/>
        <a:p>
          <a:endParaRPr lang="es-ES"/>
        </a:p>
      </dgm:t>
    </dgm:pt>
    <dgm:pt modelId="{3D47121C-EE79-49FE-BCF1-0962E2289106}">
      <dgm:prSet phldrT="[Texto]"/>
      <dgm:spPr/>
      <dgm:t>
        <a:bodyPr/>
        <a:lstStyle/>
        <a:p>
          <a:r>
            <a:rPr lang="es-ES" dirty="0" smtClean="0"/>
            <a:t>Profesores Nuevos</a:t>
          </a:r>
          <a:endParaRPr lang="es-ES" dirty="0"/>
        </a:p>
      </dgm:t>
    </dgm:pt>
    <dgm:pt modelId="{F465B46E-2B1A-4AED-90DA-6F44AE86B532}" type="parTrans" cxnId="{3777FE14-B1FC-4B6B-A715-805CBC314DFF}">
      <dgm:prSet/>
      <dgm:spPr/>
      <dgm:t>
        <a:bodyPr/>
        <a:lstStyle/>
        <a:p>
          <a:endParaRPr lang="es-ES"/>
        </a:p>
      </dgm:t>
    </dgm:pt>
    <dgm:pt modelId="{3BD387C1-D7D5-4E97-BD66-57BFEE5A369D}" type="sibTrans" cxnId="{3777FE14-B1FC-4B6B-A715-805CBC314DFF}">
      <dgm:prSet/>
      <dgm:spPr/>
      <dgm:t>
        <a:bodyPr/>
        <a:lstStyle/>
        <a:p>
          <a:endParaRPr lang="es-ES"/>
        </a:p>
      </dgm:t>
    </dgm:pt>
    <dgm:pt modelId="{B9D69F2A-47CC-4978-A5E9-D7B158E0F924}">
      <dgm:prSet phldrT="[Texto]"/>
      <dgm:spPr/>
      <dgm:t>
        <a:bodyPr/>
        <a:lstStyle/>
        <a:p>
          <a:r>
            <a:rPr lang="es-ES" dirty="0" smtClean="0"/>
            <a:t>Colmenar Viejo</a:t>
          </a:r>
          <a:endParaRPr lang="es-ES" dirty="0"/>
        </a:p>
      </dgm:t>
    </dgm:pt>
    <dgm:pt modelId="{497EE571-C234-409B-8DC1-1DBBED9D2E52}" type="parTrans" cxnId="{0EDC89D9-214E-49CF-A9E7-C9537501EDC6}">
      <dgm:prSet/>
      <dgm:spPr/>
      <dgm:t>
        <a:bodyPr/>
        <a:lstStyle/>
        <a:p>
          <a:endParaRPr lang="es-ES"/>
        </a:p>
      </dgm:t>
    </dgm:pt>
    <dgm:pt modelId="{F4383238-2117-4E09-ABEC-D275675BA46A}" type="sibTrans" cxnId="{0EDC89D9-214E-49CF-A9E7-C9537501EDC6}">
      <dgm:prSet/>
      <dgm:spPr/>
      <dgm:t>
        <a:bodyPr/>
        <a:lstStyle/>
        <a:p>
          <a:endParaRPr lang="es-ES"/>
        </a:p>
      </dgm:t>
    </dgm:pt>
    <dgm:pt modelId="{5C33809B-DAAD-4B44-BCBD-F7C230C8CFCC}" type="pres">
      <dgm:prSet presAssocID="{FE7A4DE2-8995-470C-93E9-928F7FFA83E8}" presName="Name0" presStyleCnt="0">
        <dgm:presLayoutVars>
          <dgm:dir/>
          <dgm:resizeHandles val="exact"/>
        </dgm:presLayoutVars>
      </dgm:prSet>
      <dgm:spPr/>
    </dgm:pt>
    <dgm:pt modelId="{E596F2C8-28C4-49F9-82F3-306CD29B7648}" type="pres">
      <dgm:prSet presAssocID="{86EB780A-B6B7-49D9-8DFE-EC9A46347046}" presName="parTxOnly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01E6077A-6109-4308-9FED-85F6E9DB4379}" type="pres">
      <dgm:prSet presAssocID="{B8AE6DEA-C9AA-4C7D-A6A8-86A41EE631AC}" presName="parSpace" presStyleCnt="0"/>
      <dgm:spPr/>
    </dgm:pt>
    <dgm:pt modelId="{0DBB7199-D18B-4330-AEB6-B8E312BE7F2D}" type="pres">
      <dgm:prSet presAssocID="{3D47121C-EE79-49FE-BCF1-0962E2289106}" presName="parTxOnly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2C89807C-74F1-40B2-B612-27BAB412CEAD}" type="pres">
      <dgm:prSet presAssocID="{3BD387C1-D7D5-4E97-BD66-57BFEE5A369D}" presName="parSpace" presStyleCnt="0"/>
      <dgm:spPr/>
    </dgm:pt>
    <dgm:pt modelId="{2BE6173E-C9C5-4DD1-8B5C-1005AD014242}" type="pres">
      <dgm:prSet presAssocID="{B9D69F2A-47CC-4978-A5E9-D7B158E0F924}" presName="parTxOnly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8811BD2E-C11C-44D8-9A4A-BADDFC5081C3}" type="pres">
      <dgm:prSet presAssocID="{F4383238-2117-4E09-ABEC-D275675BA46A}" presName="parSpace" presStyleCnt="0"/>
      <dgm:spPr/>
    </dgm:pt>
    <dgm:pt modelId="{A642ACC9-78E0-47E4-B5E3-D4C88889ADFF}" type="pres">
      <dgm:prSet presAssocID="{5B19ADD7-7F82-44F6-BFBB-56E853DDE668}" presName="parTxOnly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449E626B-AF64-4092-94DE-BB21AC53ACA8}" type="presOf" srcId="{5B19ADD7-7F82-44F6-BFBB-56E853DDE668}" destId="{A642ACC9-78E0-47E4-B5E3-D4C88889ADFF}" srcOrd="0" destOrd="0" presId="urn:microsoft.com/office/officeart/2005/8/layout/hChevron3"/>
    <dgm:cxn modelId="{3C8B8710-5FD4-4A5D-8130-4F5BF8BC121F}" type="presOf" srcId="{FE7A4DE2-8995-470C-93E9-928F7FFA83E8}" destId="{5C33809B-DAAD-4B44-BCBD-F7C230C8CFCC}" srcOrd="0" destOrd="0" presId="urn:microsoft.com/office/officeart/2005/8/layout/hChevron3"/>
    <dgm:cxn modelId="{3777FE14-B1FC-4B6B-A715-805CBC314DFF}" srcId="{FE7A4DE2-8995-470C-93E9-928F7FFA83E8}" destId="{3D47121C-EE79-49FE-BCF1-0962E2289106}" srcOrd="1" destOrd="0" parTransId="{F465B46E-2B1A-4AED-90DA-6F44AE86B532}" sibTransId="{3BD387C1-D7D5-4E97-BD66-57BFEE5A369D}"/>
    <dgm:cxn modelId="{A7F71C9F-5ACF-4426-AFEB-F220AABCFD19}" type="presOf" srcId="{86EB780A-B6B7-49D9-8DFE-EC9A46347046}" destId="{E596F2C8-28C4-49F9-82F3-306CD29B7648}" srcOrd="0" destOrd="0" presId="urn:microsoft.com/office/officeart/2005/8/layout/hChevron3"/>
    <dgm:cxn modelId="{E4909375-64DD-4539-95F8-4BAD63E6D42B}" srcId="{FE7A4DE2-8995-470C-93E9-928F7FFA83E8}" destId="{86EB780A-B6B7-49D9-8DFE-EC9A46347046}" srcOrd="0" destOrd="0" parTransId="{88160833-D761-4F32-A74D-5C6E4B79F630}" sibTransId="{B8AE6DEA-C9AA-4C7D-A6A8-86A41EE631AC}"/>
    <dgm:cxn modelId="{732F205D-CCFB-4305-8D8B-9C09DD33732C}" type="presOf" srcId="{B9D69F2A-47CC-4978-A5E9-D7B158E0F924}" destId="{2BE6173E-C9C5-4DD1-8B5C-1005AD014242}" srcOrd="0" destOrd="0" presId="urn:microsoft.com/office/officeart/2005/8/layout/hChevron3"/>
    <dgm:cxn modelId="{73C265C4-AE0D-402F-BE88-F50F7C57BBAC}" type="presOf" srcId="{3D47121C-EE79-49FE-BCF1-0962E2289106}" destId="{0DBB7199-D18B-4330-AEB6-B8E312BE7F2D}" srcOrd="0" destOrd="0" presId="urn:microsoft.com/office/officeart/2005/8/layout/hChevron3"/>
    <dgm:cxn modelId="{B52E1E7C-401A-4BCB-AB42-442DA09BFC3E}" srcId="{FE7A4DE2-8995-470C-93E9-928F7FFA83E8}" destId="{5B19ADD7-7F82-44F6-BFBB-56E853DDE668}" srcOrd="3" destOrd="0" parTransId="{EC7D6D87-C7FF-48F5-B14B-E85B18C827EB}" sibTransId="{1218B46D-7910-4A55-A967-E05BF57E94AF}"/>
    <dgm:cxn modelId="{0EDC89D9-214E-49CF-A9E7-C9537501EDC6}" srcId="{FE7A4DE2-8995-470C-93E9-928F7FFA83E8}" destId="{B9D69F2A-47CC-4978-A5E9-D7B158E0F924}" srcOrd="2" destOrd="0" parTransId="{497EE571-C234-409B-8DC1-1DBBED9D2E52}" sibTransId="{F4383238-2117-4E09-ABEC-D275675BA46A}"/>
    <dgm:cxn modelId="{E6F2922E-B92D-456F-8D1E-9DBE2A092B24}" type="presParOf" srcId="{5C33809B-DAAD-4B44-BCBD-F7C230C8CFCC}" destId="{E596F2C8-28C4-49F9-82F3-306CD29B7648}" srcOrd="0" destOrd="0" presId="urn:microsoft.com/office/officeart/2005/8/layout/hChevron3"/>
    <dgm:cxn modelId="{51D1AE7E-875E-4443-B39D-5517988CF31C}" type="presParOf" srcId="{5C33809B-DAAD-4B44-BCBD-F7C230C8CFCC}" destId="{01E6077A-6109-4308-9FED-85F6E9DB4379}" srcOrd="1" destOrd="0" presId="urn:microsoft.com/office/officeart/2005/8/layout/hChevron3"/>
    <dgm:cxn modelId="{F24A091B-4E52-404F-84F3-9B0BFF556115}" type="presParOf" srcId="{5C33809B-DAAD-4B44-BCBD-F7C230C8CFCC}" destId="{0DBB7199-D18B-4330-AEB6-B8E312BE7F2D}" srcOrd="2" destOrd="0" presId="urn:microsoft.com/office/officeart/2005/8/layout/hChevron3"/>
    <dgm:cxn modelId="{6D88390E-6E16-4E04-8B25-FB1110BEF817}" type="presParOf" srcId="{5C33809B-DAAD-4B44-BCBD-F7C230C8CFCC}" destId="{2C89807C-74F1-40B2-B612-27BAB412CEAD}" srcOrd="3" destOrd="0" presId="urn:microsoft.com/office/officeart/2005/8/layout/hChevron3"/>
    <dgm:cxn modelId="{5E0C5A1E-6264-4130-B6DE-35F114EAD409}" type="presParOf" srcId="{5C33809B-DAAD-4B44-BCBD-F7C230C8CFCC}" destId="{2BE6173E-C9C5-4DD1-8B5C-1005AD014242}" srcOrd="4" destOrd="0" presId="urn:microsoft.com/office/officeart/2005/8/layout/hChevron3"/>
    <dgm:cxn modelId="{BB977B5F-A2A3-4663-9150-24817E52F692}" type="presParOf" srcId="{5C33809B-DAAD-4B44-BCBD-F7C230C8CFCC}" destId="{8811BD2E-C11C-44D8-9A4A-BADDFC5081C3}" srcOrd="5" destOrd="0" presId="urn:microsoft.com/office/officeart/2005/8/layout/hChevron3"/>
    <dgm:cxn modelId="{F2F00BA4-9E45-4A85-9AFA-8B5AA15310F4}" type="presParOf" srcId="{5C33809B-DAAD-4B44-BCBD-F7C230C8CFCC}" destId="{A642ACC9-78E0-47E4-B5E3-D4C88889ADFF}" srcOrd="6" destOrd="0" presId="urn:microsoft.com/office/officeart/2005/8/layout/hChevron3"/>
  </dgm:cxnLst>
  <dgm:bg/>
  <dgm:whole/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FE7A4DE2-8995-470C-93E9-928F7FFA83E8}" type="doc">
      <dgm:prSet loTypeId="urn:microsoft.com/office/officeart/2005/8/layout/hChevron3" loCatId="process" qsTypeId="urn:microsoft.com/office/officeart/2005/8/quickstyle/3d1" qsCatId="3D" csTypeId="urn:microsoft.com/office/officeart/2005/8/colors/accent1_2" csCatId="accent1" phldr="1"/>
      <dgm:spPr/>
    </dgm:pt>
    <dgm:pt modelId="{5B19ADD7-7F82-44F6-BFBB-56E853DDE668}">
      <dgm:prSet phldrT="[Texto]"/>
      <dgm:spPr/>
      <dgm:t>
        <a:bodyPr/>
        <a:lstStyle/>
        <a:p>
          <a:r>
            <a:rPr lang="es-ES" dirty="0" smtClean="0"/>
            <a:t>21-23 noviembre 07</a:t>
          </a:r>
          <a:endParaRPr lang="es-ES" dirty="0"/>
        </a:p>
      </dgm:t>
    </dgm:pt>
    <dgm:pt modelId="{EC7D6D87-C7FF-48F5-B14B-E85B18C827EB}" type="parTrans" cxnId="{B52E1E7C-401A-4BCB-AB42-442DA09BFC3E}">
      <dgm:prSet/>
      <dgm:spPr/>
      <dgm:t>
        <a:bodyPr/>
        <a:lstStyle/>
        <a:p>
          <a:endParaRPr lang="es-ES"/>
        </a:p>
      </dgm:t>
    </dgm:pt>
    <dgm:pt modelId="{1218B46D-7910-4A55-A967-E05BF57E94AF}" type="sibTrans" cxnId="{B52E1E7C-401A-4BCB-AB42-442DA09BFC3E}">
      <dgm:prSet/>
      <dgm:spPr/>
      <dgm:t>
        <a:bodyPr/>
        <a:lstStyle/>
        <a:p>
          <a:endParaRPr lang="es-ES"/>
        </a:p>
      </dgm:t>
    </dgm:pt>
    <dgm:pt modelId="{86EB780A-B6B7-49D9-8DFE-EC9A46347046}">
      <dgm:prSet phldrT="[Texto]"/>
      <dgm:spPr/>
      <dgm:t>
        <a:bodyPr/>
        <a:lstStyle/>
        <a:p>
          <a:r>
            <a:rPr lang="es-ES" dirty="0" smtClean="0"/>
            <a:t>Encuentro Formativo</a:t>
          </a:r>
          <a:endParaRPr lang="es-ES" dirty="0"/>
        </a:p>
      </dgm:t>
    </dgm:pt>
    <dgm:pt modelId="{B8AE6DEA-C9AA-4C7D-A6A8-86A41EE631AC}" type="sibTrans" cxnId="{E4909375-64DD-4539-95F8-4BAD63E6D42B}">
      <dgm:prSet/>
      <dgm:spPr/>
      <dgm:t>
        <a:bodyPr/>
        <a:lstStyle/>
        <a:p>
          <a:endParaRPr lang="es-ES"/>
        </a:p>
      </dgm:t>
    </dgm:pt>
    <dgm:pt modelId="{88160833-D761-4F32-A74D-5C6E4B79F630}" type="parTrans" cxnId="{E4909375-64DD-4539-95F8-4BAD63E6D42B}">
      <dgm:prSet/>
      <dgm:spPr/>
      <dgm:t>
        <a:bodyPr/>
        <a:lstStyle/>
        <a:p>
          <a:endParaRPr lang="es-ES"/>
        </a:p>
      </dgm:t>
    </dgm:pt>
    <dgm:pt modelId="{3D47121C-EE79-49FE-BCF1-0962E2289106}">
      <dgm:prSet phldrT="[Texto]"/>
      <dgm:spPr/>
      <dgm:t>
        <a:bodyPr/>
        <a:lstStyle/>
        <a:p>
          <a:r>
            <a:rPr lang="es-ES" dirty="0" smtClean="0"/>
            <a:t>Profesores Nuevos</a:t>
          </a:r>
          <a:endParaRPr lang="es-ES" dirty="0"/>
        </a:p>
      </dgm:t>
    </dgm:pt>
    <dgm:pt modelId="{F465B46E-2B1A-4AED-90DA-6F44AE86B532}" type="parTrans" cxnId="{3777FE14-B1FC-4B6B-A715-805CBC314DFF}">
      <dgm:prSet/>
      <dgm:spPr/>
      <dgm:t>
        <a:bodyPr/>
        <a:lstStyle/>
        <a:p>
          <a:endParaRPr lang="es-ES"/>
        </a:p>
      </dgm:t>
    </dgm:pt>
    <dgm:pt modelId="{3BD387C1-D7D5-4E97-BD66-57BFEE5A369D}" type="sibTrans" cxnId="{3777FE14-B1FC-4B6B-A715-805CBC314DFF}">
      <dgm:prSet/>
      <dgm:spPr/>
      <dgm:t>
        <a:bodyPr/>
        <a:lstStyle/>
        <a:p>
          <a:endParaRPr lang="es-ES"/>
        </a:p>
      </dgm:t>
    </dgm:pt>
    <dgm:pt modelId="{B9D69F2A-47CC-4978-A5E9-D7B158E0F924}">
      <dgm:prSet phldrT="[Texto]"/>
      <dgm:spPr/>
      <dgm:t>
        <a:bodyPr/>
        <a:lstStyle/>
        <a:p>
          <a:r>
            <a:rPr lang="es-ES" dirty="0" smtClean="0"/>
            <a:t>Colmenar Viejo</a:t>
          </a:r>
          <a:endParaRPr lang="es-ES" dirty="0"/>
        </a:p>
      </dgm:t>
    </dgm:pt>
    <dgm:pt modelId="{497EE571-C234-409B-8DC1-1DBBED9D2E52}" type="parTrans" cxnId="{0EDC89D9-214E-49CF-A9E7-C9537501EDC6}">
      <dgm:prSet/>
      <dgm:spPr/>
      <dgm:t>
        <a:bodyPr/>
        <a:lstStyle/>
        <a:p>
          <a:endParaRPr lang="es-ES"/>
        </a:p>
      </dgm:t>
    </dgm:pt>
    <dgm:pt modelId="{F4383238-2117-4E09-ABEC-D275675BA46A}" type="sibTrans" cxnId="{0EDC89D9-214E-49CF-A9E7-C9537501EDC6}">
      <dgm:prSet/>
      <dgm:spPr/>
      <dgm:t>
        <a:bodyPr/>
        <a:lstStyle/>
        <a:p>
          <a:endParaRPr lang="es-ES"/>
        </a:p>
      </dgm:t>
    </dgm:pt>
    <dgm:pt modelId="{5C33809B-DAAD-4B44-BCBD-F7C230C8CFCC}" type="pres">
      <dgm:prSet presAssocID="{FE7A4DE2-8995-470C-93E9-928F7FFA83E8}" presName="Name0" presStyleCnt="0">
        <dgm:presLayoutVars>
          <dgm:dir/>
          <dgm:resizeHandles val="exact"/>
        </dgm:presLayoutVars>
      </dgm:prSet>
      <dgm:spPr/>
    </dgm:pt>
    <dgm:pt modelId="{E596F2C8-28C4-49F9-82F3-306CD29B7648}" type="pres">
      <dgm:prSet presAssocID="{86EB780A-B6B7-49D9-8DFE-EC9A46347046}" presName="parTxOnly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01E6077A-6109-4308-9FED-85F6E9DB4379}" type="pres">
      <dgm:prSet presAssocID="{B8AE6DEA-C9AA-4C7D-A6A8-86A41EE631AC}" presName="parSpace" presStyleCnt="0"/>
      <dgm:spPr/>
    </dgm:pt>
    <dgm:pt modelId="{0DBB7199-D18B-4330-AEB6-B8E312BE7F2D}" type="pres">
      <dgm:prSet presAssocID="{3D47121C-EE79-49FE-BCF1-0962E2289106}" presName="parTxOnly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2C89807C-74F1-40B2-B612-27BAB412CEAD}" type="pres">
      <dgm:prSet presAssocID="{3BD387C1-D7D5-4E97-BD66-57BFEE5A369D}" presName="parSpace" presStyleCnt="0"/>
      <dgm:spPr/>
    </dgm:pt>
    <dgm:pt modelId="{2BE6173E-C9C5-4DD1-8B5C-1005AD014242}" type="pres">
      <dgm:prSet presAssocID="{B9D69F2A-47CC-4978-A5E9-D7B158E0F924}" presName="parTxOnly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8811BD2E-C11C-44D8-9A4A-BADDFC5081C3}" type="pres">
      <dgm:prSet presAssocID="{F4383238-2117-4E09-ABEC-D275675BA46A}" presName="parSpace" presStyleCnt="0"/>
      <dgm:spPr/>
    </dgm:pt>
    <dgm:pt modelId="{A642ACC9-78E0-47E4-B5E3-D4C88889ADFF}" type="pres">
      <dgm:prSet presAssocID="{5B19ADD7-7F82-44F6-BFBB-56E853DDE668}" presName="parTxOnly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F5E3E4CC-7ACA-4062-873E-48FDA779070D}" type="presOf" srcId="{FE7A4DE2-8995-470C-93E9-928F7FFA83E8}" destId="{5C33809B-DAAD-4B44-BCBD-F7C230C8CFCC}" srcOrd="0" destOrd="0" presId="urn:microsoft.com/office/officeart/2005/8/layout/hChevron3"/>
    <dgm:cxn modelId="{A81F3233-3F06-4B3A-900C-9E9127C76E79}" type="presOf" srcId="{3D47121C-EE79-49FE-BCF1-0962E2289106}" destId="{0DBB7199-D18B-4330-AEB6-B8E312BE7F2D}" srcOrd="0" destOrd="0" presId="urn:microsoft.com/office/officeart/2005/8/layout/hChevron3"/>
    <dgm:cxn modelId="{3777FE14-B1FC-4B6B-A715-805CBC314DFF}" srcId="{FE7A4DE2-8995-470C-93E9-928F7FFA83E8}" destId="{3D47121C-EE79-49FE-BCF1-0962E2289106}" srcOrd="1" destOrd="0" parTransId="{F465B46E-2B1A-4AED-90DA-6F44AE86B532}" sibTransId="{3BD387C1-D7D5-4E97-BD66-57BFEE5A369D}"/>
    <dgm:cxn modelId="{9CF0CF1B-36CF-4754-A23B-E965605A9CEB}" type="presOf" srcId="{86EB780A-B6B7-49D9-8DFE-EC9A46347046}" destId="{E596F2C8-28C4-49F9-82F3-306CD29B7648}" srcOrd="0" destOrd="0" presId="urn:microsoft.com/office/officeart/2005/8/layout/hChevron3"/>
    <dgm:cxn modelId="{E4909375-64DD-4539-95F8-4BAD63E6D42B}" srcId="{FE7A4DE2-8995-470C-93E9-928F7FFA83E8}" destId="{86EB780A-B6B7-49D9-8DFE-EC9A46347046}" srcOrd="0" destOrd="0" parTransId="{88160833-D761-4F32-A74D-5C6E4B79F630}" sibTransId="{B8AE6DEA-C9AA-4C7D-A6A8-86A41EE631AC}"/>
    <dgm:cxn modelId="{04F03B8B-4754-4BAF-A907-5FF8BFC23D45}" type="presOf" srcId="{B9D69F2A-47CC-4978-A5E9-D7B158E0F924}" destId="{2BE6173E-C9C5-4DD1-8B5C-1005AD014242}" srcOrd="0" destOrd="0" presId="urn:microsoft.com/office/officeart/2005/8/layout/hChevron3"/>
    <dgm:cxn modelId="{B52E1E7C-401A-4BCB-AB42-442DA09BFC3E}" srcId="{FE7A4DE2-8995-470C-93E9-928F7FFA83E8}" destId="{5B19ADD7-7F82-44F6-BFBB-56E853DDE668}" srcOrd="3" destOrd="0" parTransId="{EC7D6D87-C7FF-48F5-B14B-E85B18C827EB}" sibTransId="{1218B46D-7910-4A55-A967-E05BF57E94AF}"/>
    <dgm:cxn modelId="{0EDC89D9-214E-49CF-A9E7-C9537501EDC6}" srcId="{FE7A4DE2-8995-470C-93E9-928F7FFA83E8}" destId="{B9D69F2A-47CC-4978-A5E9-D7B158E0F924}" srcOrd="2" destOrd="0" parTransId="{497EE571-C234-409B-8DC1-1DBBED9D2E52}" sibTransId="{F4383238-2117-4E09-ABEC-D275675BA46A}"/>
    <dgm:cxn modelId="{E5DD93F1-59E3-402A-A147-E9A45A67F0F9}" type="presOf" srcId="{5B19ADD7-7F82-44F6-BFBB-56E853DDE668}" destId="{A642ACC9-78E0-47E4-B5E3-D4C88889ADFF}" srcOrd="0" destOrd="0" presId="urn:microsoft.com/office/officeart/2005/8/layout/hChevron3"/>
    <dgm:cxn modelId="{27E36ECD-1941-42B2-90E5-B2E415B0A3DD}" type="presParOf" srcId="{5C33809B-DAAD-4B44-BCBD-F7C230C8CFCC}" destId="{E596F2C8-28C4-49F9-82F3-306CD29B7648}" srcOrd="0" destOrd="0" presId="urn:microsoft.com/office/officeart/2005/8/layout/hChevron3"/>
    <dgm:cxn modelId="{03398102-87AB-4579-B3CB-EDCF70E20765}" type="presParOf" srcId="{5C33809B-DAAD-4B44-BCBD-F7C230C8CFCC}" destId="{01E6077A-6109-4308-9FED-85F6E9DB4379}" srcOrd="1" destOrd="0" presId="urn:microsoft.com/office/officeart/2005/8/layout/hChevron3"/>
    <dgm:cxn modelId="{70494364-4930-4406-88AF-FA6F1EDF0DDF}" type="presParOf" srcId="{5C33809B-DAAD-4B44-BCBD-F7C230C8CFCC}" destId="{0DBB7199-D18B-4330-AEB6-B8E312BE7F2D}" srcOrd="2" destOrd="0" presId="urn:microsoft.com/office/officeart/2005/8/layout/hChevron3"/>
    <dgm:cxn modelId="{D19C2FB8-2365-4ACD-BE1E-E6CB531A06FB}" type="presParOf" srcId="{5C33809B-DAAD-4B44-BCBD-F7C230C8CFCC}" destId="{2C89807C-74F1-40B2-B612-27BAB412CEAD}" srcOrd="3" destOrd="0" presId="urn:microsoft.com/office/officeart/2005/8/layout/hChevron3"/>
    <dgm:cxn modelId="{52CE3241-266F-44F7-982F-F67FF19DF441}" type="presParOf" srcId="{5C33809B-DAAD-4B44-BCBD-F7C230C8CFCC}" destId="{2BE6173E-C9C5-4DD1-8B5C-1005AD014242}" srcOrd="4" destOrd="0" presId="urn:microsoft.com/office/officeart/2005/8/layout/hChevron3"/>
    <dgm:cxn modelId="{AA9295B0-6D37-469E-BA77-68E41F8CA620}" type="presParOf" srcId="{5C33809B-DAAD-4B44-BCBD-F7C230C8CFCC}" destId="{8811BD2E-C11C-44D8-9A4A-BADDFC5081C3}" srcOrd="5" destOrd="0" presId="urn:microsoft.com/office/officeart/2005/8/layout/hChevron3"/>
    <dgm:cxn modelId="{48CD2C4A-C7A0-4D09-81D2-7D1EADB30D13}" type="presParOf" srcId="{5C33809B-DAAD-4B44-BCBD-F7C230C8CFCC}" destId="{A642ACC9-78E0-47E4-B5E3-D4C88889ADFF}" srcOrd="6" destOrd="0" presId="urn:microsoft.com/office/officeart/2005/8/layout/hChevron3"/>
  </dgm:cxnLst>
  <dgm:bg/>
  <dgm:whole/>
</dgm:dataModel>
</file>

<file path=ppt/diagrams/data100.xml><?xml version="1.0" encoding="utf-8"?>
<dgm:dataModel xmlns:dgm="http://schemas.openxmlformats.org/drawingml/2006/diagram" xmlns:a="http://schemas.openxmlformats.org/drawingml/2006/main">
  <dgm:ptLst>
    <dgm:pt modelId="{FE7A4DE2-8995-470C-93E9-928F7FFA83E8}" type="doc">
      <dgm:prSet loTypeId="urn:microsoft.com/office/officeart/2005/8/layout/hChevron3" loCatId="process" qsTypeId="urn:microsoft.com/office/officeart/2005/8/quickstyle/3d1" qsCatId="3D" csTypeId="urn:microsoft.com/office/officeart/2005/8/colors/accent1_2" csCatId="accent1" phldr="1"/>
      <dgm:spPr/>
    </dgm:pt>
    <dgm:pt modelId="{5B19ADD7-7F82-44F6-BFBB-56E853DDE668}">
      <dgm:prSet phldrT="[Texto]"/>
      <dgm:spPr/>
      <dgm:t>
        <a:bodyPr/>
        <a:lstStyle/>
        <a:p>
          <a:r>
            <a:rPr lang="es-ES" dirty="0" smtClean="0"/>
            <a:t>21-23 noviembre 07</a:t>
          </a:r>
          <a:endParaRPr lang="es-ES" dirty="0"/>
        </a:p>
      </dgm:t>
    </dgm:pt>
    <dgm:pt modelId="{EC7D6D87-C7FF-48F5-B14B-E85B18C827EB}" type="parTrans" cxnId="{B52E1E7C-401A-4BCB-AB42-442DA09BFC3E}">
      <dgm:prSet/>
      <dgm:spPr/>
      <dgm:t>
        <a:bodyPr/>
        <a:lstStyle/>
        <a:p>
          <a:endParaRPr lang="es-ES"/>
        </a:p>
      </dgm:t>
    </dgm:pt>
    <dgm:pt modelId="{1218B46D-7910-4A55-A967-E05BF57E94AF}" type="sibTrans" cxnId="{B52E1E7C-401A-4BCB-AB42-442DA09BFC3E}">
      <dgm:prSet/>
      <dgm:spPr/>
      <dgm:t>
        <a:bodyPr/>
        <a:lstStyle/>
        <a:p>
          <a:endParaRPr lang="es-ES"/>
        </a:p>
      </dgm:t>
    </dgm:pt>
    <dgm:pt modelId="{86EB780A-B6B7-49D9-8DFE-EC9A46347046}">
      <dgm:prSet phldrT="[Texto]"/>
      <dgm:spPr/>
      <dgm:t>
        <a:bodyPr/>
        <a:lstStyle/>
        <a:p>
          <a:r>
            <a:rPr lang="es-ES" dirty="0" smtClean="0"/>
            <a:t>Encuentro Formativo</a:t>
          </a:r>
          <a:endParaRPr lang="es-ES" dirty="0"/>
        </a:p>
      </dgm:t>
    </dgm:pt>
    <dgm:pt modelId="{B8AE6DEA-C9AA-4C7D-A6A8-86A41EE631AC}" type="sibTrans" cxnId="{E4909375-64DD-4539-95F8-4BAD63E6D42B}">
      <dgm:prSet/>
      <dgm:spPr/>
      <dgm:t>
        <a:bodyPr/>
        <a:lstStyle/>
        <a:p>
          <a:endParaRPr lang="es-ES"/>
        </a:p>
      </dgm:t>
    </dgm:pt>
    <dgm:pt modelId="{88160833-D761-4F32-A74D-5C6E4B79F630}" type="parTrans" cxnId="{E4909375-64DD-4539-95F8-4BAD63E6D42B}">
      <dgm:prSet/>
      <dgm:spPr/>
      <dgm:t>
        <a:bodyPr/>
        <a:lstStyle/>
        <a:p>
          <a:endParaRPr lang="es-ES"/>
        </a:p>
      </dgm:t>
    </dgm:pt>
    <dgm:pt modelId="{3D47121C-EE79-49FE-BCF1-0962E2289106}">
      <dgm:prSet phldrT="[Texto]"/>
      <dgm:spPr/>
      <dgm:t>
        <a:bodyPr/>
        <a:lstStyle/>
        <a:p>
          <a:r>
            <a:rPr lang="es-ES" dirty="0" smtClean="0"/>
            <a:t>Profesores Nuevos</a:t>
          </a:r>
          <a:endParaRPr lang="es-ES" dirty="0"/>
        </a:p>
      </dgm:t>
    </dgm:pt>
    <dgm:pt modelId="{F465B46E-2B1A-4AED-90DA-6F44AE86B532}" type="parTrans" cxnId="{3777FE14-B1FC-4B6B-A715-805CBC314DFF}">
      <dgm:prSet/>
      <dgm:spPr/>
      <dgm:t>
        <a:bodyPr/>
        <a:lstStyle/>
        <a:p>
          <a:endParaRPr lang="es-ES"/>
        </a:p>
      </dgm:t>
    </dgm:pt>
    <dgm:pt modelId="{3BD387C1-D7D5-4E97-BD66-57BFEE5A369D}" type="sibTrans" cxnId="{3777FE14-B1FC-4B6B-A715-805CBC314DFF}">
      <dgm:prSet/>
      <dgm:spPr/>
      <dgm:t>
        <a:bodyPr/>
        <a:lstStyle/>
        <a:p>
          <a:endParaRPr lang="es-ES"/>
        </a:p>
      </dgm:t>
    </dgm:pt>
    <dgm:pt modelId="{B9D69F2A-47CC-4978-A5E9-D7B158E0F924}">
      <dgm:prSet phldrT="[Texto]"/>
      <dgm:spPr/>
      <dgm:t>
        <a:bodyPr/>
        <a:lstStyle/>
        <a:p>
          <a:r>
            <a:rPr lang="es-ES" dirty="0" smtClean="0"/>
            <a:t>Colmenar Viejo</a:t>
          </a:r>
          <a:endParaRPr lang="es-ES" dirty="0"/>
        </a:p>
      </dgm:t>
    </dgm:pt>
    <dgm:pt modelId="{497EE571-C234-409B-8DC1-1DBBED9D2E52}" type="parTrans" cxnId="{0EDC89D9-214E-49CF-A9E7-C9537501EDC6}">
      <dgm:prSet/>
      <dgm:spPr/>
      <dgm:t>
        <a:bodyPr/>
        <a:lstStyle/>
        <a:p>
          <a:endParaRPr lang="es-ES"/>
        </a:p>
      </dgm:t>
    </dgm:pt>
    <dgm:pt modelId="{F4383238-2117-4E09-ABEC-D275675BA46A}" type="sibTrans" cxnId="{0EDC89D9-214E-49CF-A9E7-C9537501EDC6}">
      <dgm:prSet/>
      <dgm:spPr/>
      <dgm:t>
        <a:bodyPr/>
        <a:lstStyle/>
        <a:p>
          <a:endParaRPr lang="es-ES"/>
        </a:p>
      </dgm:t>
    </dgm:pt>
    <dgm:pt modelId="{5C33809B-DAAD-4B44-BCBD-F7C230C8CFCC}" type="pres">
      <dgm:prSet presAssocID="{FE7A4DE2-8995-470C-93E9-928F7FFA83E8}" presName="Name0" presStyleCnt="0">
        <dgm:presLayoutVars>
          <dgm:dir/>
          <dgm:resizeHandles val="exact"/>
        </dgm:presLayoutVars>
      </dgm:prSet>
      <dgm:spPr/>
    </dgm:pt>
    <dgm:pt modelId="{E596F2C8-28C4-49F9-82F3-306CD29B7648}" type="pres">
      <dgm:prSet presAssocID="{86EB780A-B6B7-49D9-8DFE-EC9A46347046}" presName="parTxOnly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01E6077A-6109-4308-9FED-85F6E9DB4379}" type="pres">
      <dgm:prSet presAssocID="{B8AE6DEA-C9AA-4C7D-A6A8-86A41EE631AC}" presName="parSpace" presStyleCnt="0"/>
      <dgm:spPr/>
    </dgm:pt>
    <dgm:pt modelId="{0DBB7199-D18B-4330-AEB6-B8E312BE7F2D}" type="pres">
      <dgm:prSet presAssocID="{3D47121C-EE79-49FE-BCF1-0962E2289106}" presName="parTxOnly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2C89807C-74F1-40B2-B612-27BAB412CEAD}" type="pres">
      <dgm:prSet presAssocID="{3BD387C1-D7D5-4E97-BD66-57BFEE5A369D}" presName="parSpace" presStyleCnt="0"/>
      <dgm:spPr/>
    </dgm:pt>
    <dgm:pt modelId="{2BE6173E-C9C5-4DD1-8B5C-1005AD014242}" type="pres">
      <dgm:prSet presAssocID="{B9D69F2A-47CC-4978-A5E9-D7B158E0F924}" presName="parTxOnly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8811BD2E-C11C-44D8-9A4A-BADDFC5081C3}" type="pres">
      <dgm:prSet presAssocID="{F4383238-2117-4E09-ABEC-D275675BA46A}" presName="parSpace" presStyleCnt="0"/>
      <dgm:spPr/>
    </dgm:pt>
    <dgm:pt modelId="{A642ACC9-78E0-47E4-B5E3-D4C88889ADFF}" type="pres">
      <dgm:prSet presAssocID="{5B19ADD7-7F82-44F6-BFBB-56E853DDE668}" presName="parTxOnly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AB3B5CEC-979A-4942-A0A1-AD8CC38FC10F}" type="presOf" srcId="{FE7A4DE2-8995-470C-93E9-928F7FFA83E8}" destId="{5C33809B-DAAD-4B44-BCBD-F7C230C8CFCC}" srcOrd="0" destOrd="0" presId="urn:microsoft.com/office/officeart/2005/8/layout/hChevron3"/>
    <dgm:cxn modelId="{3777FE14-B1FC-4B6B-A715-805CBC314DFF}" srcId="{FE7A4DE2-8995-470C-93E9-928F7FFA83E8}" destId="{3D47121C-EE79-49FE-BCF1-0962E2289106}" srcOrd="1" destOrd="0" parTransId="{F465B46E-2B1A-4AED-90DA-6F44AE86B532}" sibTransId="{3BD387C1-D7D5-4E97-BD66-57BFEE5A369D}"/>
    <dgm:cxn modelId="{701D3D4E-8C56-4914-A993-55B95A24056B}" type="presOf" srcId="{86EB780A-B6B7-49D9-8DFE-EC9A46347046}" destId="{E596F2C8-28C4-49F9-82F3-306CD29B7648}" srcOrd="0" destOrd="0" presId="urn:microsoft.com/office/officeart/2005/8/layout/hChevron3"/>
    <dgm:cxn modelId="{E4909375-64DD-4539-95F8-4BAD63E6D42B}" srcId="{FE7A4DE2-8995-470C-93E9-928F7FFA83E8}" destId="{86EB780A-B6B7-49D9-8DFE-EC9A46347046}" srcOrd="0" destOrd="0" parTransId="{88160833-D761-4F32-A74D-5C6E4B79F630}" sibTransId="{B8AE6DEA-C9AA-4C7D-A6A8-86A41EE631AC}"/>
    <dgm:cxn modelId="{52E4A9CC-CCD3-4157-95D9-8B2131C376EC}" type="presOf" srcId="{B9D69F2A-47CC-4978-A5E9-D7B158E0F924}" destId="{2BE6173E-C9C5-4DD1-8B5C-1005AD014242}" srcOrd="0" destOrd="0" presId="urn:microsoft.com/office/officeart/2005/8/layout/hChevron3"/>
    <dgm:cxn modelId="{BE80E6A9-B8D8-4DAE-84DF-CEA528E434A3}" type="presOf" srcId="{5B19ADD7-7F82-44F6-BFBB-56E853DDE668}" destId="{A642ACC9-78E0-47E4-B5E3-D4C88889ADFF}" srcOrd="0" destOrd="0" presId="urn:microsoft.com/office/officeart/2005/8/layout/hChevron3"/>
    <dgm:cxn modelId="{B52E1E7C-401A-4BCB-AB42-442DA09BFC3E}" srcId="{FE7A4DE2-8995-470C-93E9-928F7FFA83E8}" destId="{5B19ADD7-7F82-44F6-BFBB-56E853DDE668}" srcOrd="3" destOrd="0" parTransId="{EC7D6D87-C7FF-48F5-B14B-E85B18C827EB}" sibTransId="{1218B46D-7910-4A55-A967-E05BF57E94AF}"/>
    <dgm:cxn modelId="{0EDC89D9-214E-49CF-A9E7-C9537501EDC6}" srcId="{FE7A4DE2-8995-470C-93E9-928F7FFA83E8}" destId="{B9D69F2A-47CC-4978-A5E9-D7B158E0F924}" srcOrd="2" destOrd="0" parTransId="{497EE571-C234-409B-8DC1-1DBBED9D2E52}" sibTransId="{F4383238-2117-4E09-ABEC-D275675BA46A}"/>
    <dgm:cxn modelId="{8DAE43DC-5424-42AF-A0A7-F62D15C1CE2D}" type="presOf" srcId="{3D47121C-EE79-49FE-BCF1-0962E2289106}" destId="{0DBB7199-D18B-4330-AEB6-B8E312BE7F2D}" srcOrd="0" destOrd="0" presId="urn:microsoft.com/office/officeart/2005/8/layout/hChevron3"/>
    <dgm:cxn modelId="{F3F42B58-9684-4D16-BDD2-D2B915A9BD6B}" type="presParOf" srcId="{5C33809B-DAAD-4B44-BCBD-F7C230C8CFCC}" destId="{E596F2C8-28C4-49F9-82F3-306CD29B7648}" srcOrd="0" destOrd="0" presId="urn:microsoft.com/office/officeart/2005/8/layout/hChevron3"/>
    <dgm:cxn modelId="{514BAC80-8780-4A0A-B952-AD86A629B5C4}" type="presParOf" srcId="{5C33809B-DAAD-4B44-BCBD-F7C230C8CFCC}" destId="{01E6077A-6109-4308-9FED-85F6E9DB4379}" srcOrd="1" destOrd="0" presId="urn:microsoft.com/office/officeart/2005/8/layout/hChevron3"/>
    <dgm:cxn modelId="{2002BADE-27EA-4379-BDC3-01B8F14AB8D6}" type="presParOf" srcId="{5C33809B-DAAD-4B44-BCBD-F7C230C8CFCC}" destId="{0DBB7199-D18B-4330-AEB6-B8E312BE7F2D}" srcOrd="2" destOrd="0" presId="urn:microsoft.com/office/officeart/2005/8/layout/hChevron3"/>
    <dgm:cxn modelId="{8C4DA619-DFD4-4486-8F20-EE346D46ADAD}" type="presParOf" srcId="{5C33809B-DAAD-4B44-BCBD-F7C230C8CFCC}" destId="{2C89807C-74F1-40B2-B612-27BAB412CEAD}" srcOrd="3" destOrd="0" presId="urn:microsoft.com/office/officeart/2005/8/layout/hChevron3"/>
    <dgm:cxn modelId="{35486502-9075-41D2-8259-1DB1B2DA6E5E}" type="presParOf" srcId="{5C33809B-DAAD-4B44-BCBD-F7C230C8CFCC}" destId="{2BE6173E-C9C5-4DD1-8B5C-1005AD014242}" srcOrd="4" destOrd="0" presId="urn:microsoft.com/office/officeart/2005/8/layout/hChevron3"/>
    <dgm:cxn modelId="{A70E371F-4AC1-42A3-B1C1-30473039072F}" type="presParOf" srcId="{5C33809B-DAAD-4B44-BCBD-F7C230C8CFCC}" destId="{8811BD2E-C11C-44D8-9A4A-BADDFC5081C3}" srcOrd="5" destOrd="0" presId="urn:microsoft.com/office/officeart/2005/8/layout/hChevron3"/>
    <dgm:cxn modelId="{711EC559-257B-46E4-B0A3-5B16E654876D}" type="presParOf" srcId="{5C33809B-DAAD-4B44-BCBD-F7C230C8CFCC}" destId="{A642ACC9-78E0-47E4-B5E3-D4C88889ADFF}" srcOrd="6" destOrd="0" presId="urn:microsoft.com/office/officeart/2005/8/layout/hChevron3"/>
  </dgm:cxnLst>
  <dgm:bg/>
  <dgm:whole/>
</dgm:dataModel>
</file>

<file path=ppt/diagrams/data101.xml><?xml version="1.0" encoding="utf-8"?>
<dgm:dataModel xmlns:dgm="http://schemas.openxmlformats.org/drawingml/2006/diagram" xmlns:a="http://schemas.openxmlformats.org/drawingml/2006/main">
  <dgm:ptLst>
    <dgm:pt modelId="{ACF6C2CF-8F4A-477F-A2E4-7B48A802F624}" type="doc">
      <dgm:prSet loTypeId="urn:microsoft.com/office/officeart/2005/8/layout/vList2" loCatId="list" qsTypeId="urn:microsoft.com/office/officeart/2005/8/quickstyle/3d6" qsCatId="3D" csTypeId="urn:microsoft.com/office/officeart/2005/8/colors/accent1_2" csCatId="accent1"/>
      <dgm:spPr/>
      <dgm:t>
        <a:bodyPr/>
        <a:lstStyle/>
        <a:p>
          <a:endParaRPr lang="es-ES"/>
        </a:p>
      </dgm:t>
    </dgm:pt>
    <dgm:pt modelId="{93B60DC4-2B09-45C5-B7AF-A0447D5B8BA3}">
      <dgm:prSet/>
      <dgm:spPr/>
      <dgm:t>
        <a:bodyPr/>
        <a:lstStyle/>
        <a:p>
          <a:pPr rtl="0"/>
          <a:r>
            <a:rPr lang="es-ES" b="0" dirty="0" smtClean="0"/>
            <a:t>3 preguntas para pensar y compartir</a:t>
          </a:r>
          <a:endParaRPr lang="es-ES" dirty="0"/>
        </a:p>
      </dgm:t>
    </dgm:pt>
    <dgm:pt modelId="{2014B0B1-FB91-4F65-810C-DFC80A24BC60}" type="parTrans" cxnId="{CC6BDDCC-371E-43E3-BA21-6A9FD02BBC2B}">
      <dgm:prSet/>
      <dgm:spPr/>
      <dgm:t>
        <a:bodyPr/>
        <a:lstStyle/>
        <a:p>
          <a:endParaRPr lang="es-ES"/>
        </a:p>
      </dgm:t>
    </dgm:pt>
    <dgm:pt modelId="{97E02F69-3D36-4F56-B9F7-70B8A103533C}" type="sibTrans" cxnId="{CC6BDDCC-371E-43E3-BA21-6A9FD02BBC2B}">
      <dgm:prSet/>
      <dgm:spPr/>
      <dgm:t>
        <a:bodyPr/>
        <a:lstStyle/>
        <a:p>
          <a:endParaRPr lang="es-ES"/>
        </a:p>
      </dgm:t>
    </dgm:pt>
    <dgm:pt modelId="{97B37927-E226-4726-BD3C-A10F4EB01AB2}" type="pres">
      <dgm:prSet presAssocID="{ACF6C2CF-8F4A-477F-A2E4-7B48A802F624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1C7D94C4-9CA5-434C-ADEC-4B3867CBE94A}" type="pres">
      <dgm:prSet presAssocID="{93B60DC4-2B09-45C5-B7AF-A0447D5B8BA3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78DDF5FA-91AB-429E-8079-EC13724EDBF1}" type="presOf" srcId="{ACF6C2CF-8F4A-477F-A2E4-7B48A802F624}" destId="{97B37927-E226-4726-BD3C-A10F4EB01AB2}" srcOrd="0" destOrd="0" presId="urn:microsoft.com/office/officeart/2005/8/layout/vList2"/>
    <dgm:cxn modelId="{CC6BDDCC-371E-43E3-BA21-6A9FD02BBC2B}" srcId="{ACF6C2CF-8F4A-477F-A2E4-7B48A802F624}" destId="{93B60DC4-2B09-45C5-B7AF-A0447D5B8BA3}" srcOrd="0" destOrd="0" parTransId="{2014B0B1-FB91-4F65-810C-DFC80A24BC60}" sibTransId="{97E02F69-3D36-4F56-B9F7-70B8A103533C}"/>
    <dgm:cxn modelId="{09874C90-3681-46F8-9A6E-11C3513D3044}" type="presOf" srcId="{93B60DC4-2B09-45C5-B7AF-A0447D5B8BA3}" destId="{1C7D94C4-9CA5-434C-ADEC-4B3867CBE94A}" srcOrd="0" destOrd="0" presId="urn:microsoft.com/office/officeart/2005/8/layout/vList2"/>
    <dgm:cxn modelId="{E49D25DA-EDA6-401D-ABC4-C60AACC7D0C9}" type="presParOf" srcId="{97B37927-E226-4726-BD3C-A10F4EB01AB2}" destId="{1C7D94C4-9CA5-434C-ADEC-4B3867CBE94A}" srcOrd="0" destOrd="0" presId="urn:microsoft.com/office/officeart/2005/8/layout/vList2"/>
  </dgm:cxnLst>
  <dgm:bg/>
  <dgm:whole/>
</dgm:dataModel>
</file>

<file path=ppt/diagrams/data102.xml><?xml version="1.0" encoding="utf-8"?>
<dgm:dataModel xmlns:dgm="http://schemas.openxmlformats.org/drawingml/2006/diagram" xmlns:a="http://schemas.openxmlformats.org/drawingml/2006/main">
  <dgm:ptLst>
    <dgm:pt modelId="{FE7A4DE2-8995-470C-93E9-928F7FFA83E8}" type="doc">
      <dgm:prSet loTypeId="urn:microsoft.com/office/officeart/2005/8/layout/hChevron3" loCatId="process" qsTypeId="urn:microsoft.com/office/officeart/2005/8/quickstyle/3d1" qsCatId="3D" csTypeId="urn:microsoft.com/office/officeart/2005/8/colors/accent1_2" csCatId="accent1" phldr="1"/>
      <dgm:spPr/>
    </dgm:pt>
    <dgm:pt modelId="{5B19ADD7-7F82-44F6-BFBB-56E853DDE668}">
      <dgm:prSet phldrT="[Texto]"/>
      <dgm:spPr/>
      <dgm:t>
        <a:bodyPr/>
        <a:lstStyle/>
        <a:p>
          <a:r>
            <a:rPr lang="es-ES" dirty="0" smtClean="0"/>
            <a:t>21-23 noviembre 07</a:t>
          </a:r>
          <a:endParaRPr lang="es-ES" dirty="0"/>
        </a:p>
      </dgm:t>
    </dgm:pt>
    <dgm:pt modelId="{EC7D6D87-C7FF-48F5-B14B-E85B18C827EB}" type="parTrans" cxnId="{B52E1E7C-401A-4BCB-AB42-442DA09BFC3E}">
      <dgm:prSet/>
      <dgm:spPr/>
      <dgm:t>
        <a:bodyPr/>
        <a:lstStyle/>
        <a:p>
          <a:endParaRPr lang="es-ES"/>
        </a:p>
      </dgm:t>
    </dgm:pt>
    <dgm:pt modelId="{1218B46D-7910-4A55-A967-E05BF57E94AF}" type="sibTrans" cxnId="{B52E1E7C-401A-4BCB-AB42-442DA09BFC3E}">
      <dgm:prSet/>
      <dgm:spPr/>
      <dgm:t>
        <a:bodyPr/>
        <a:lstStyle/>
        <a:p>
          <a:endParaRPr lang="es-ES"/>
        </a:p>
      </dgm:t>
    </dgm:pt>
    <dgm:pt modelId="{86EB780A-B6B7-49D9-8DFE-EC9A46347046}">
      <dgm:prSet phldrT="[Texto]"/>
      <dgm:spPr/>
      <dgm:t>
        <a:bodyPr/>
        <a:lstStyle/>
        <a:p>
          <a:r>
            <a:rPr lang="es-ES" dirty="0" smtClean="0"/>
            <a:t>Encuentro Formativo</a:t>
          </a:r>
          <a:endParaRPr lang="es-ES" dirty="0"/>
        </a:p>
      </dgm:t>
    </dgm:pt>
    <dgm:pt modelId="{B8AE6DEA-C9AA-4C7D-A6A8-86A41EE631AC}" type="sibTrans" cxnId="{E4909375-64DD-4539-95F8-4BAD63E6D42B}">
      <dgm:prSet/>
      <dgm:spPr/>
      <dgm:t>
        <a:bodyPr/>
        <a:lstStyle/>
        <a:p>
          <a:endParaRPr lang="es-ES"/>
        </a:p>
      </dgm:t>
    </dgm:pt>
    <dgm:pt modelId="{88160833-D761-4F32-A74D-5C6E4B79F630}" type="parTrans" cxnId="{E4909375-64DD-4539-95F8-4BAD63E6D42B}">
      <dgm:prSet/>
      <dgm:spPr/>
      <dgm:t>
        <a:bodyPr/>
        <a:lstStyle/>
        <a:p>
          <a:endParaRPr lang="es-ES"/>
        </a:p>
      </dgm:t>
    </dgm:pt>
    <dgm:pt modelId="{3D47121C-EE79-49FE-BCF1-0962E2289106}">
      <dgm:prSet phldrT="[Texto]"/>
      <dgm:spPr/>
      <dgm:t>
        <a:bodyPr/>
        <a:lstStyle/>
        <a:p>
          <a:r>
            <a:rPr lang="es-ES" dirty="0" smtClean="0"/>
            <a:t>Profesores Nuevos</a:t>
          </a:r>
          <a:endParaRPr lang="es-ES" dirty="0"/>
        </a:p>
      </dgm:t>
    </dgm:pt>
    <dgm:pt modelId="{F465B46E-2B1A-4AED-90DA-6F44AE86B532}" type="parTrans" cxnId="{3777FE14-B1FC-4B6B-A715-805CBC314DFF}">
      <dgm:prSet/>
      <dgm:spPr/>
      <dgm:t>
        <a:bodyPr/>
        <a:lstStyle/>
        <a:p>
          <a:endParaRPr lang="es-ES"/>
        </a:p>
      </dgm:t>
    </dgm:pt>
    <dgm:pt modelId="{3BD387C1-D7D5-4E97-BD66-57BFEE5A369D}" type="sibTrans" cxnId="{3777FE14-B1FC-4B6B-A715-805CBC314DFF}">
      <dgm:prSet/>
      <dgm:spPr/>
      <dgm:t>
        <a:bodyPr/>
        <a:lstStyle/>
        <a:p>
          <a:endParaRPr lang="es-ES"/>
        </a:p>
      </dgm:t>
    </dgm:pt>
    <dgm:pt modelId="{B9D69F2A-47CC-4978-A5E9-D7B158E0F924}">
      <dgm:prSet phldrT="[Texto]"/>
      <dgm:spPr/>
      <dgm:t>
        <a:bodyPr/>
        <a:lstStyle/>
        <a:p>
          <a:r>
            <a:rPr lang="es-ES" dirty="0" smtClean="0"/>
            <a:t>Colmenar Viejo</a:t>
          </a:r>
          <a:endParaRPr lang="es-ES" dirty="0"/>
        </a:p>
      </dgm:t>
    </dgm:pt>
    <dgm:pt modelId="{497EE571-C234-409B-8DC1-1DBBED9D2E52}" type="parTrans" cxnId="{0EDC89D9-214E-49CF-A9E7-C9537501EDC6}">
      <dgm:prSet/>
      <dgm:spPr/>
      <dgm:t>
        <a:bodyPr/>
        <a:lstStyle/>
        <a:p>
          <a:endParaRPr lang="es-ES"/>
        </a:p>
      </dgm:t>
    </dgm:pt>
    <dgm:pt modelId="{F4383238-2117-4E09-ABEC-D275675BA46A}" type="sibTrans" cxnId="{0EDC89D9-214E-49CF-A9E7-C9537501EDC6}">
      <dgm:prSet/>
      <dgm:spPr/>
      <dgm:t>
        <a:bodyPr/>
        <a:lstStyle/>
        <a:p>
          <a:endParaRPr lang="es-ES"/>
        </a:p>
      </dgm:t>
    </dgm:pt>
    <dgm:pt modelId="{5C33809B-DAAD-4B44-BCBD-F7C230C8CFCC}" type="pres">
      <dgm:prSet presAssocID="{FE7A4DE2-8995-470C-93E9-928F7FFA83E8}" presName="Name0" presStyleCnt="0">
        <dgm:presLayoutVars>
          <dgm:dir/>
          <dgm:resizeHandles val="exact"/>
        </dgm:presLayoutVars>
      </dgm:prSet>
      <dgm:spPr/>
    </dgm:pt>
    <dgm:pt modelId="{E596F2C8-28C4-49F9-82F3-306CD29B7648}" type="pres">
      <dgm:prSet presAssocID="{86EB780A-B6B7-49D9-8DFE-EC9A46347046}" presName="parTxOnly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01E6077A-6109-4308-9FED-85F6E9DB4379}" type="pres">
      <dgm:prSet presAssocID="{B8AE6DEA-C9AA-4C7D-A6A8-86A41EE631AC}" presName="parSpace" presStyleCnt="0"/>
      <dgm:spPr/>
    </dgm:pt>
    <dgm:pt modelId="{0DBB7199-D18B-4330-AEB6-B8E312BE7F2D}" type="pres">
      <dgm:prSet presAssocID="{3D47121C-EE79-49FE-BCF1-0962E2289106}" presName="parTxOnly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2C89807C-74F1-40B2-B612-27BAB412CEAD}" type="pres">
      <dgm:prSet presAssocID="{3BD387C1-D7D5-4E97-BD66-57BFEE5A369D}" presName="parSpace" presStyleCnt="0"/>
      <dgm:spPr/>
    </dgm:pt>
    <dgm:pt modelId="{2BE6173E-C9C5-4DD1-8B5C-1005AD014242}" type="pres">
      <dgm:prSet presAssocID="{B9D69F2A-47CC-4978-A5E9-D7B158E0F924}" presName="parTxOnly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8811BD2E-C11C-44D8-9A4A-BADDFC5081C3}" type="pres">
      <dgm:prSet presAssocID="{F4383238-2117-4E09-ABEC-D275675BA46A}" presName="parSpace" presStyleCnt="0"/>
      <dgm:spPr/>
    </dgm:pt>
    <dgm:pt modelId="{A642ACC9-78E0-47E4-B5E3-D4C88889ADFF}" type="pres">
      <dgm:prSet presAssocID="{5B19ADD7-7F82-44F6-BFBB-56E853DDE668}" presName="parTxOnly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3293C267-C6E4-47F4-9786-FED511B588C2}" type="presOf" srcId="{B9D69F2A-47CC-4978-A5E9-D7B158E0F924}" destId="{2BE6173E-C9C5-4DD1-8B5C-1005AD014242}" srcOrd="0" destOrd="0" presId="urn:microsoft.com/office/officeart/2005/8/layout/hChevron3"/>
    <dgm:cxn modelId="{3777FE14-B1FC-4B6B-A715-805CBC314DFF}" srcId="{FE7A4DE2-8995-470C-93E9-928F7FFA83E8}" destId="{3D47121C-EE79-49FE-BCF1-0962E2289106}" srcOrd="1" destOrd="0" parTransId="{F465B46E-2B1A-4AED-90DA-6F44AE86B532}" sibTransId="{3BD387C1-D7D5-4E97-BD66-57BFEE5A369D}"/>
    <dgm:cxn modelId="{E4909375-64DD-4539-95F8-4BAD63E6D42B}" srcId="{FE7A4DE2-8995-470C-93E9-928F7FFA83E8}" destId="{86EB780A-B6B7-49D9-8DFE-EC9A46347046}" srcOrd="0" destOrd="0" parTransId="{88160833-D761-4F32-A74D-5C6E4B79F630}" sibTransId="{B8AE6DEA-C9AA-4C7D-A6A8-86A41EE631AC}"/>
    <dgm:cxn modelId="{7D0F2319-DCB5-4E14-9C8B-5B1A85BF67ED}" type="presOf" srcId="{86EB780A-B6B7-49D9-8DFE-EC9A46347046}" destId="{E596F2C8-28C4-49F9-82F3-306CD29B7648}" srcOrd="0" destOrd="0" presId="urn:microsoft.com/office/officeart/2005/8/layout/hChevron3"/>
    <dgm:cxn modelId="{A65DB4F6-C1F6-45D9-9EE8-DCD07F90982A}" type="presOf" srcId="{FE7A4DE2-8995-470C-93E9-928F7FFA83E8}" destId="{5C33809B-DAAD-4B44-BCBD-F7C230C8CFCC}" srcOrd="0" destOrd="0" presId="urn:microsoft.com/office/officeart/2005/8/layout/hChevron3"/>
    <dgm:cxn modelId="{587D9F95-DACC-436C-A7A0-14EE2B6C7A08}" type="presOf" srcId="{3D47121C-EE79-49FE-BCF1-0962E2289106}" destId="{0DBB7199-D18B-4330-AEB6-B8E312BE7F2D}" srcOrd="0" destOrd="0" presId="urn:microsoft.com/office/officeart/2005/8/layout/hChevron3"/>
    <dgm:cxn modelId="{3FC1D61D-B17C-4715-8D3A-78F6DF0789CD}" type="presOf" srcId="{5B19ADD7-7F82-44F6-BFBB-56E853DDE668}" destId="{A642ACC9-78E0-47E4-B5E3-D4C88889ADFF}" srcOrd="0" destOrd="0" presId="urn:microsoft.com/office/officeart/2005/8/layout/hChevron3"/>
    <dgm:cxn modelId="{B52E1E7C-401A-4BCB-AB42-442DA09BFC3E}" srcId="{FE7A4DE2-8995-470C-93E9-928F7FFA83E8}" destId="{5B19ADD7-7F82-44F6-BFBB-56E853DDE668}" srcOrd="3" destOrd="0" parTransId="{EC7D6D87-C7FF-48F5-B14B-E85B18C827EB}" sibTransId="{1218B46D-7910-4A55-A967-E05BF57E94AF}"/>
    <dgm:cxn modelId="{0EDC89D9-214E-49CF-A9E7-C9537501EDC6}" srcId="{FE7A4DE2-8995-470C-93E9-928F7FFA83E8}" destId="{B9D69F2A-47CC-4978-A5E9-D7B158E0F924}" srcOrd="2" destOrd="0" parTransId="{497EE571-C234-409B-8DC1-1DBBED9D2E52}" sibTransId="{F4383238-2117-4E09-ABEC-D275675BA46A}"/>
    <dgm:cxn modelId="{CDF58643-98A1-488A-BB2F-C45F3EECD3AB}" type="presParOf" srcId="{5C33809B-DAAD-4B44-BCBD-F7C230C8CFCC}" destId="{E596F2C8-28C4-49F9-82F3-306CD29B7648}" srcOrd="0" destOrd="0" presId="urn:microsoft.com/office/officeart/2005/8/layout/hChevron3"/>
    <dgm:cxn modelId="{48DD3CBF-D869-40A2-A776-DCE6D0E2B3A1}" type="presParOf" srcId="{5C33809B-DAAD-4B44-BCBD-F7C230C8CFCC}" destId="{01E6077A-6109-4308-9FED-85F6E9DB4379}" srcOrd="1" destOrd="0" presId="urn:microsoft.com/office/officeart/2005/8/layout/hChevron3"/>
    <dgm:cxn modelId="{C5E73E64-1CD3-428D-9046-A0C3442C4012}" type="presParOf" srcId="{5C33809B-DAAD-4B44-BCBD-F7C230C8CFCC}" destId="{0DBB7199-D18B-4330-AEB6-B8E312BE7F2D}" srcOrd="2" destOrd="0" presId="urn:microsoft.com/office/officeart/2005/8/layout/hChevron3"/>
    <dgm:cxn modelId="{A187D021-6E52-41CC-91DC-6AB0B67163CD}" type="presParOf" srcId="{5C33809B-DAAD-4B44-BCBD-F7C230C8CFCC}" destId="{2C89807C-74F1-40B2-B612-27BAB412CEAD}" srcOrd="3" destOrd="0" presId="urn:microsoft.com/office/officeart/2005/8/layout/hChevron3"/>
    <dgm:cxn modelId="{BFFC40DC-4415-4047-AE8E-64DDB28F1094}" type="presParOf" srcId="{5C33809B-DAAD-4B44-BCBD-F7C230C8CFCC}" destId="{2BE6173E-C9C5-4DD1-8B5C-1005AD014242}" srcOrd="4" destOrd="0" presId="urn:microsoft.com/office/officeart/2005/8/layout/hChevron3"/>
    <dgm:cxn modelId="{D3F29020-EEF8-4910-A3EE-A863B66093EA}" type="presParOf" srcId="{5C33809B-DAAD-4B44-BCBD-F7C230C8CFCC}" destId="{8811BD2E-C11C-44D8-9A4A-BADDFC5081C3}" srcOrd="5" destOrd="0" presId="urn:microsoft.com/office/officeart/2005/8/layout/hChevron3"/>
    <dgm:cxn modelId="{26F39F2C-123F-4997-8485-E6308CA279BD}" type="presParOf" srcId="{5C33809B-DAAD-4B44-BCBD-F7C230C8CFCC}" destId="{A642ACC9-78E0-47E4-B5E3-D4C88889ADFF}" srcOrd="6" destOrd="0" presId="urn:microsoft.com/office/officeart/2005/8/layout/hChevron3"/>
  </dgm:cxnLst>
  <dgm:bg/>
  <dgm:whole/>
</dgm:dataModel>
</file>

<file path=ppt/diagrams/data103.xml><?xml version="1.0" encoding="utf-8"?>
<dgm:dataModel xmlns:dgm="http://schemas.openxmlformats.org/drawingml/2006/diagram" xmlns:a="http://schemas.openxmlformats.org/drawingml/2006/main">
  <dgm:ptLst>
    <dgm:pt modelId="{FE7A4DE2-8995-470C-93E9-928F7FFA83E8}" type="doc">
      <dgm:prSet loTypeId="urn:microsoft.com/office/officeart/2005/8/layout/hChevron3" loCatId="process" qsTypeId="urn:microsoft.com/office/officeart/2005/8/quickstyle/3d1" qsCatId="3D" csTypeId="urn:microsoft.com/office/officeart/2005/8/colors/accent1_2" csCatId="accent1" phldr="1"/>
      <dgm:spPr/>
    </dgm:pt>
    <dgm:pt modelId="{5B19ADD7-7F82-44F6-BFBB-56E853DDE668}">
      <dgm:prSet phldrT="[Texto]"/>
      <dgm:spPr/>
      <dgm:t>
        <a:bodyPr/>
        <a:lstStyle/>
        <a:p>
          <a:r>
            <a:rPr lang="es-ES" dirty="0" smtClean="0"/>
            <a:t>21-23 noviembre 07</a:t>
          </a:r>
          <a:endParaRPr lang="es-ES" dirty="0"/>
        </a:p>
      </dgm:t>
    </dgm:pt>
    <dgm:pt modelId="{EC7D6D87-C7FF-48F5-B14B-E85B18C827EB}" type="parTrans" cxnId="{B52E1E7C-401A-4BCB-AB42-442DA09BFC3E}">
      <dgm:prSet/>
      <dgm:spPr/>
      <dgm:t>
        <a:bodyPr/>
        <a:lstStyle/>
        <a:p>
          <a:endParaRPr lang="es-ES"/>
        </a:p>
      </dgm:t>
    </dgm:pt>
    <dgm:pt modelId="{1218B46D-7910-4A55-A967-E05BF57E94AF}" type="sibTrans" cxnId="{B52E1E7C-401A-4BCB-AB42-442DA09BFC3E}">
      <dgm:prSet/>
      <dgm:spPr/>
      <dgm:t>
        <a:bodyPr/>
        <a:lstStyle/>
        <a:p>
          <a:endParaRPr lang="es-ES"/>
        </a:p>
      </dgm:t>
    </dgm:pt>
    <dgm:pt modelId="{86EB780A-B6B7-49D9-8DFE-EC9A46347046}">
      <dgm:prSet phldrT="[Texto]"/>
      <dgm:spPr/>
      <dgm:t>
        <a:bodyPr/>
        <a:lstStyle/>
        <a:p>
          <a:r>
            <a:rPr lang="es-ES" dirty="0" smtClean="0"/>
            <a:t>Encuentro Formativo</a:t>
          </a:r>
          <a:endParaRPr lang="es-ES" dirty="0"/>
        </a:p>
      </dgm:t>
    </dgm:pt>
    <dgm:pt modelId="{B8AE6DEA-C9AA-4C7D-A6A8-86A41EE631AC}" type="sibTrans" cxnId="{E4909375-64DD-4539-95F8-4BAD63E6D42B}">
      <dgm:prSet/>
      <dgm:spPr/>
      <dgm:t>
        <a:bodyPr/>
        <a:lstStyle/>
        <a:p>
          <a:endParaRPr lang="es-ES"/>
        </a:p>
      </dgm:t>
    </dgm:pt>
    <dgm:pt modelId="{88160833-D761-4F32-A74D-5C6E4B79F630}" type="parTrans" cxnId="{E4909375-64DD-4539-95F8-4BAD63E6D42B}">
      <dgm:prSet/>
      <dgm:spPr/>
      <dgm:t>
        <a:bodyPr/>
        <a:lstStyle/>
        <a:p>
          <a:endParaRPr lang="es-ES"/>
        </a:p>
      </dgm:t>
    </dgm:pt>
    <dgm:pt modelId="{3D47121C-EE79-49FE-BCF1-0962E2289106}">
      <dgm:prSet phldrT="[Texto]"/>
      <dgm:spPr/>
      <dgm:t>
        <a:bodyPr/>
        <a:lstStyle/>
        <a:p>
          <a:r>
            <a:rPr lang="es-ES" dirty="0" smtClean="0"/>
            <a:t>Profesores Nuevos</a:t>
          </a:r>
          <a:endParaRPr lang="es-ES" dirty="0"/>
        </a:p>
      </dgm:t>
    </dgm:pt>
    <dgm:pt modelId="{F465B46E-2B1A-4AED-90DA-6F44AE86B532}" type="parTrans" cxnId="{3777FE14-B1FC-4B6B-A715-805CBC314DFF}">
      <dgm:prSet/>
      <dgm:spPr/>
      <dgm:t>
        <a:bodyPr/>
        <a:lstStyle/>
        <a:p>
          <a:endParaRPr lang="es-ES"/>
        </a:p>
      </dgm:t>
    </dgm:pt>
    <dgm:pt modelId="{3BD387C1-D7D5-4E97-BD66-57BFEE5A369D}" type="sibTrans" cxnId="{3777FE14-B1FC-4B6B-A715-805CBC314DFF}">
      <dgm:prSet/>
      <dgm:spPr/>
      <dgm:t>
        <a:bodyPr/>
        <a:lstStyle/>
        <a:p>
          <a:endParaRPr lang="es-ES"/>
        </a:p>
      </dgm:t>
    </dgm:pt>
    <dgm:pt modelId="{B9D69F2A-47CC-4978-A5E9-D7B158E0F924}">
      <dgm:prSet phldrT="[Texto]"/>
      <dgm:spPr/>
      <dgm:t>
        <a:bodyPr/>
        <a:lstStyle/>
        <a:p>
          <a:r>
            <a:rPr lang="es-ES" dirty="0" smtClean="0"/>
            <a:t>Colmenar Viejo</a:t>
          </a:r>
          <a:endParaRPr lang="es-ES" dirty="0"/>
        </a:p>
      </dgm:t>
    </dgm:pt>
    <dgm:pt modelId="{497EE571-C234-409B-8DC1-1DBBED9D2E52}" type="parTrans" cxnId="{0EDC89D9-214E-49CF-A9E7-C9537501EDC6}">
      <dgm:prSet/>
      <dgm:spPr/>
      <dgm:t>
        <a:bodyPr/>
        <a:lstStyle/>
        <a:p>
          <a:endParaRPr lang="es-ES"/>
        </a:p>
      </dgm:t>
    </dgm:pt>
    <dgm:pt modelId="{F4383238-2117-4E09-ABEC-D275675BA46A}" type="sibTrans" cxnId="{0EDC89D9-214E-49CF-A9E7-C9537501EDC6}">
      <dgm:prSet/>
      <dgm:spPr/>
      <dgm:t>
        <a:bodyPr/>
        <a:lstStyle/>
        <a:p>
          <a:endParaRPr lang="es-ES"/>
        </a:p>
      </dgm:t>
    </dgm:pt>
    <dgm:pt modelId="{5C33809B-DAAD-4B44-BCBD-F7C230C8CFCC}" type="pres">
      <dgm:prSet presAssocID="{FE7A4DE2-8995-470C-93E9-928F7FFA83E8}" presName="Name0" presStyleCnt="0">
        <dgm:presLayoutVars>
          <dgm:dir/>
          <dgm:resizeHandles val="exact"/>
        </dgm:presLayoutVars>
      </dgm:prSet>
      <dgm:spPr/>
    </dgm:pt>
    <dgm:pt modelId="{E596F2C8-28C4-49F9-82F3-306CD29B7648}" type="pres">
      <dgm:prSet presAssocID="{86EB780A-B6B7-49D9-8DFE-EC9A46347046}" presName="parTxOnly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01E6077A-6109-4308-9FED-85F6E9DB4379}" type="pres">
      <dgm:prSet presAssocID="{B8AE6DEA-C9AA-4C7D-A6A8-86A41EE631AC}" presName="parSpace" presStyleCnt="0"/>
      <dgm:spPr/>
    </dgm:pt>
    <dgm:pt modelId="{0DBB7199-D18B-4330-AEB6-B8E312BE7F2D}" type="pres">
      <dgm:prSet presAssocID="{3D47121C-EE79-49FE-BCF1-0962E2289106}" presName="parTxOnly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2C89807C-74F1-40B2-B612-27BAB412CEAD}" type="pres">
      <dgm:prSet presAssocID="{3BD387C1-D7D5-4E97-BD66-57BFEE5A369D}" presName="parSpace" presStyleCnt="0"/>
      <dgm:spPr/>
    </dgm:pt>
    <dgm:pt modelId="{2BE6173E-C9C5-4DD1-8B5C-1005AD014242}" type="pres">
      <dgm:prSet presAssocID="{B9D69F2A-47CC-4978-A5E9-D7B158E0F924}" presName="parTxOnly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8811BD2E-C11C-44D8-9A4A-BADDFC5081C3}" type="pres">
      <dgm:prSet presAssocID="{F4383238-2117-4E09-ABEC-D275675BA46A}" presName="parSpace" presStyleCnt="0"/>
      <dgm:spPr/>
    </dgm:pt>
    <dgm:pt modelId="{A642ACC9-78E0-47E4-B5E3-D4C88889ADFF}" type="pres">
      <dgm:prSet presAssocID="{5B19ADD7-7F82-44F6-BFBB-56E853DDE668}" presName="parTxOnly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3777FE14-B1FC-4B6B-A715-805CBC314DFF}" srcId="{FE7A4DE2-8995-470C-93E9-928F7FFA83E8}" destId="{3D47121C-EE79-49FE-BCF1-0962E2289106}" srcOrd="1" destOrd="0" parTransId="{F465B46E-2B1A-4AED-90DA-6F44AE86B532}" sibTransId="{3BD387C1-D7D5-4E97-BD66-57BFEE5A369D}"/>
    <dgm:cxn modelId="{E4909375-64DD-4539-95F8-4BAD63E6D42B}" srcId="{FE7A4DE2-8995-470C-93E9-928F7FFA83E8}" destId="{86EB780A-B6B7-49D9-8DFE-EC9A46347046}" srcOrd="0" destOrd="0" parTransId="{88160833-D761-4F32-A74D-5C6E4B79F630}" sibTransId="{B8AE6DEA-C9AA-4C7D-A6A8-86A41EE631AC}"/>
    <dgm:cxn modelId="{81494423-19BA-4D11-9EC4-23880C989363}" type="presOf" srcId="{86EB780A-B6B7-49D9-8DFE-EC9A46347046}" destId="{E596F2C8-28C4-49F9-82F3-306CD29B7648}" srcOrd="0" destOrd="0" presId="urn:microsoft.com/office/officeart/2005/8/layout/hChevron3"/>
    <dgm:cxn modelId="{7CE25F18-B53E-448E-B269-995E2B71BF8D}" type="presOf" srcId="{5B19ADD7-7F82-44F6-BFBB-56E853DDE668}" destId="{A642ACC9-78E0-47E4-B5E3-D4C88889ADFF}" srcOrd="0" destOrd="0" presId="urn:microsoft.com/office/officeart/2005/8/layout/hChevron3"/>
    <dgm:cxn modelId="{875FCB63-D401-4209-AB0E-35307785D9D4}" type="presOf" srcId="{3D47121C-EE79-49FE-BCF1-0962E2289106}" destId="{0DBB7199-D18B-4330-AEB6-B8E312BE7F2D}" srcOrd="0" destOrd="0" presId="urn:microsoft.com/office/officeart/2005/8/layout/hChevron3"/>
    <dgm:cxn modelId="{B377FBA2-EAF0-4FC5-9578-1EF7589D49E3}" type="presOf" srcId="{FE7A4DE2-8995-470C-93E9-928F7FFA83E8}" destId="{5C33809B-DAAD-4B44-BCBD-F7C230C8CFCC}" srcOrd="0" destOrd="0" presId="urn:microsoft.com/office/officeart/2005/8/layout/hChevron3"/>
    <dgm:cxn modelId="{ABDD2695-1A4E-48D9-AE4B-BEE29DD1BF5B}" type="presOf" srcId="{B9D69F2A-47CC-4978-A5E9-D7B158E0F924}" destId="{2BE6173E-C9C5-4DD1-8B5C-1005AD014242}" srcOrd="0" destOrd="0" presId="urn:microsoft.com/office/officeart/2005/8/layout/hChevron3"/>
    <dgm:cxn modelId="{B52E1E7C-401A-4BCB-AB42-442DA09BFC3E}" srcId="{FE7A4DE2-8995-470C-93E9-928F7FFA83E8}" destId="{5B19ADD7-7F82-44F6-BFBB-56E853DDE668}" srcOrd="3" destOrd="0" parTransId="{EC7D6D87-C7FF-48F5-B14B-E85B18C827EB}" sibTransId="{1218B46D-7910-4A55-A967-E05BF57E94AF}"/>
    <dgm:cxn modelId="{0EDC89D9-214E-49CF-A9E7-C9537501EDC6}" srcId="{FE7A4DE2-8995-470C-93E9-928F7FFA83E8}" destId="{B9D69F2A-47CC-4978-A5E9-D7B158E0F924}" srcOrd="2" destOrd="0" parTransId="{497EE571-C234-409B-8DC1-1DBBED9D2E52}" sibTransId="{F4383238-2117-4E09-ABEC-D275675BA46A}"/>
    <dgm:cxn modelId="{806B2CFF-42FA-45F4-AC14-28EB1E325DA2}" type="presParOf" srcId="{5C33809B-DAAD-4B44-BCBD-F7C230C8CFCC}" destId="{E596F2C8-28C4-49F9-82F3-306CD29B7648}" srcOrd="0" destOrd="0" presId="urn:microsoft.com/office/officeart/2005/8/layout/hChevron3"/>
    <dgm:cxn modelId="{8285E15E-610D-40E9-8718-9C7F3914C923}" type="presParOf" srcId="{5C33809B-DAAD-4B44-BCBD-F7C230C8CFCC}" destId="{01E6077A-6109-4308-9FED-85F6E9DB4379}" srcOrd="1" destOrd="0" presId="urn:microsoft.com/office/officeart/2005/8/layout/hChevron3"/>
    <dgm:cxn modelId="{1D51C605-7257-4DFA-A403-78A7DD92730D}" type="presParOf" srcId="{5C33809B-DAAD-4B44-BCBD-F7C230C8CFCC}" destId="{0DBB7199-D18B-4330-AEB6-B8E312BE7F2D}" srcOrd="2" destOrd="0" presId="urn:microsoft.com/office/officeart/2005/8/layout/hChevron3"/>
    <dgm:cxn modelId="{FFC5BAC4-8A2A-4BF7-88C9-CFD5086B1964}" type="presParOf" srcId="{5C33809B-DAAD-4B44-BCBD-F7C230C8CFCC}" destId="{2C89807C-74F1-40B2-B612-27BAB412CEAD}" srcOrd="3" destOrd="0" presId="urn:microsoft.com/office/officeart/2005/8/layout/hChevron3"/>
    <dgm:cxn modelId="{CA07BE64-BC16-4184-A5B9-631850ECF793}" type="presParOf" srcId="{5C33809B-DAAD-4B44-BCBD-F7C230C8CFCC}" destId="{2BE6173E-C9C5-4DD1-8B5C-1005AD014242}" srcOrd="4" destOrd="0" presId="urn:microsoft.com/office/officeart/2005/8/layout/hChevron3"/>
    <dgm:cxn modelId="{DC3B1CDE-2D06-48BE-B133-5A943EEF2A95}" type="presParOf" srcId="{5C33809B-DAAD-4B44-BCBD-F7C230C8CFCC}" destId="{8811BD2E-C11C-44D8-9A4A-BADDFC5081C3}" srcOrd="5" destOrd="0" presId="urn:microsoft.com/office/officeart/2005/8/layout/hChevron3"/>
    <dgm:cxn modelId="{5C907353-DB69-4856-97FA-B950C609EFDC}" type="presParOf" srcId="{5C33809B-DAAD-4B44-BCBD-F7C230C8CFCC}" destId="{A642ACC9-78E0-47E4-B5E3-D4C88889ADFF}" srcOrd="6" destOrd="0" presId="urn:microsoft.com/office/officeart/2005/8/layout/hChevron3"/>
  </dgm:cxnLst>
  <dgm:bg/>
  <dgm:whole/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3FD51E34-A066-4487-9B4C-ECA73488B61D}" type="doc">
      <dgm:prSet loTypeId="urn:microsoft.com/office/officeart/2005/8/layout/cycle5" loCatId="cycle" qsTypeId="urn:microsoft.com/office/officeart/2005/8/quickstyle/3d4" qsCatId="3D" csTypeId="urn:microsoft.com/office/officeart/2005/8/colors/accent1_2" csCatId="accent1" phldr="1"/>
      <dgm:spPr/>
      <dgm:t>
        <a:bodyPr/>
        <a:lstStyle/>
        <a:p>
          <a:endParaRPr lang="es-ES"/>
        </a:p>
      </dgm:t>
    </dgm:pt>
    <dgm:pt modelId="{6999797A-3410-4B85-8AE1-161233FD379E}">
      <dgm:prSet/>
      <dgm:spPr/>
      <dgm:t>
        <a:bodyPr/>
        <a:lstStyle/>
        <a:p>
          <a:pPr rtl="0"/>
          <a:r>
            <a:rPr lang="es-ES_tradnl" b="0" dirty="0" smtClean="0"/>
            <a:t>La acción educativa de nuestro colegio es URGENTE.</a:t>
          </a:r>
          <a:endParaRPr lang="es-MX" b="0" dirty="0"/>
        </a:p>
      </dgm:t>
    </dgm:pt>
    <dgm:pt modelId="{993D83EF-8E82-435D-914C-387135BADAB3}" type="parTrans" cxnId="{F58D95C4-AACF-4625-A977-09780A56500A}">
      <dgm:prSet/>
      <dgm:spPr/>
      <dgm:t>
        <a:bodyPr/>
        <a:lstStyle/>
        <a:p>
          <a:endParaRPr lang="es-ES"/>
        </a:p>
      </dgm:t>
    </dgm:pt>
    <dgm:pt modelId="{B1407153-1B81-4CCA-895C-2B76A7652C2D}" type="sibTrans" cxnId="{F58D95C4-AACF-4625-A977-09780A56500A}">
      <dgm:prSet/>
      <dgm:spPr/>
      <dgm:t>
        <a:bodyPr/>
        <a:lstStyle/>
        <a:p>
          <a:endParaRPr lang="es-ES"/>
        </a:p>
      </dgm:t>
    </dgm:pt>
    <dgm:pt modelId="{B2719AFD-6CEA-46A0-9E4A-6619FCF0ADE5}" type="pres">
      <dgm:prSet presAssocID="{3FD51E34-A066-4487-9B4C-ECA73488B61D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D2CE5851-95EF-4186-BFE1-7DDA00EA0068}" type="pres">
      <dgm:prSet presAssocID="{6999797A-3410-4B85-8AE1-161233FD379E}" presName="node" presStyleLbl="node1" presStyleIdx="0" presStyleCnt="1" custScaleX="333209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F58D95C4-AACF-4625-A977-09780A56500A}" srcId="{3FD51E34-A066-4487-9B4C-ECA73488B61D}" destId="{6999797A-3410-4B85-8AE1-161233FD379E}" srcOrd="0" destOrd="0" parTransId="{993D83EF-8E82-435D-914C-387135BADAB3}" sibTransId="{B1407153-1B81-4CCA-895C-2B76A7652C2D}"/>
    <dgm:cxn modelId="{7DF81F65-9D95-4A9A-AC23-38BEFB2EF7EA}" type="presOf" srcId="{6999797A-3410-4B85-8AE1-161233FD379E}" destId="{D2CE5851-95EF-4186-BFE1-7DDA00EA0068}" srcOrd="0" destOrd="0" presId="urn:microsoft.com/office/officeart/2005/8/layout/cycle5"/>
    <dgm:cxn modelId="{90C63D68-49B0-428D-831D-54419C492171}" type="presOf" srcId="{3FD51E34-A066-4487-9B4C-ECA73488B61D}" destId="{B2719AFD-6CEA-46A0-9E4A-6619FCF0ADE5}" srcOrd="0" destOrd="0" presId="urn:microsoft.com/office/officeart/2005/8/layout/cycle5"/>
    <dgm:cxn modelId="{52A1CECD-1224-47AD-B043-2F16E11B4979}" type="presParOf" srcId="{B2719AFD-6CEA-46A0-9E4A-6619FCF0ADE5}" destId="{D2CE5851-95EF-4186-BFE1-7DDA00EA0068}" srcOrd="0" destOrd="0" presId="urn:microsoft.com/office/officeart/2005/8/layout/cycle5"/>
  </dgm:cxnLst>
  <dgm:bg/>
  <dgm:whole/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50674029-9768-4C96-880E-93C5CDC22784}" type="doc">
      <dgm:prSet loTypeId="urn:microsoft.com/office/officeart/2005/8/layout/arrow2" loCatId="process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es-ES"/>
        </a:p>
      </dgm:t>
    </dgm:pt>
    <dgm:pt modelId="{49345BD1-80D8-4F4B-B6D4-E7CD930FFE00}">
      <dgm:prSet/>
      <dgm:spPr/>
      <dgm:t>
        <a:bodyPr/>
        <a:lstStyle/>
        <a:p>
          <a:pPr rtl="0"/>
          <a:r>
            <a:rPr lang="es-ES_tradnl" dirty="0" smtClean="0"/>
            <a:t>No podemos dar la espalda</a:t>
          </a:r>
          <a:endParaRPr lang="es-ES_tradnl" dirty="0"/>
        </a:p>
      </dgm:t>
    </dgm:pt>
    <dgm:pt modelId="{DF124749-AA89-43CE-A4B0-2C2518B331B2}" type="parTrans" cxnId="{B76AA2FD-6B9B-4ECF-8BAC-7A8051C4B088}">
      <dgm:prSet/>
      <dgm:spPr/>
      <dgm:t>
        <a:bodyPr/>
        <a:lstStyle/>
        <a:p>
          <a:endParaRPr lang="es-ES"/>
        </a:p>
      </dgm:t>
    </dgm:pt>
    <dgm:pt modelId="{64592F66-B5B0-4EAC-9895-8DD9E3B81118}" type="sibTrans" cxnId="{B76AA2FD-6B9B-4ECF-8BAC-7A8051C4B088}">
      <dgm:prSet/>
      <dgm:spPr/>
      <dgm:t>
        <a:bodyPr/>
        <a:lstStyle/>
        <a:p>
          <a:endParaRPr lang="es-ES"/>
        </a:p>
      </dgm:t>
    </dgm:pt>
    <dgm:pt modelId="{F141220C-873D-4498-87C2-3BA6842A511D}">
      <dgm:prSet custT="1"/>
      <dgm:spPr/>
      <dgm:t>
        <a:bodyPr/>
        <a:lstStyle/>
        <a:p>
          <a:pPr rtl="0"/>
          <a:r>
            <a:rPr lang="es-ES_tradnl" sz="2000" dirty="0" smtClean="0"/>
            <a:t>Es suficiente con abrir un poco los ojos.</a:t>
          </a:r>
          <a:endParaRPr lang="es-ES" sz="2000" dirty="0"/>
        </a:p>
      </dgm:t>
    </dgm:pt>
    <dgm:pt modelId="{BE0A9F80-8556-48B1-9801-54ADB5C83C9B}" type="parTrans" cxnId="{C30FA5D8-3BAE-4877-A148-9A2455677E44}">
      <dgm:prSet/>
      <dgm:spPr/>
      <dgm:t>
        <a:bodyPr/>
        <a:lstStyle/>
        <a:p>
          <a:endParaRPr lang="es-ES"/>
        </a:p>
      </dgm:t>
    </dgm:pt>
    <dgm:pt modelId="{BB03A8A2-6BEC-4251-AE85-74F76EFC3AC0}" type="sibTrans" cxnId="{C30FA5D8-3BAE-4877-A148-9A2455677E44}">
      <dgm:prSet/>
      <dgm:spPr/>
      <dgm:t>
        <a:bodyPr/>
        <a:lstStyle/>
        <a:p>
          <a:endParaRPr lang="es-ES"/>
        </a:p>
      </dgm:t>
    </dgm:pt>
    <dgm:pt modelId="{46CFF6C8-D923-4FB7-9134-E24EBC07132B}">
      <dgm:prSet custT="1"/>
      <dgm:spPr/>
      <dgm:t>
        <a:bodyPr/>
        <a:lstStyle/>
        <a:p>
          <a:pPr rtl="0"/>
          <a:r>
            <a:rPr lang="es-ES_tradnl" sz="2000" dirty="0" smtClean="0"/>
            <a:t>Ver la Televisión.</a:t>
          </a:r>
          <a:endParaRPr lang="es-ES" sz="2000" dirty="0"/>
        </a:p>
      </dgm:t>
    </dgm:pt>
    <dgm:pt modelId="{395A8DDE-BBDE-4C38-A9D4-1773B1CA88A8}" type="parTrans" cxnId="{762DDE8B-7735-4FAA-B76C-F0E5B2834EA4}">
      <dgm:prSet/>
      <dgm:spPr/>
      <dgm:t>
        <a:bodyPr/>
        <a:lstStyle/>
        <a:p>
          <a:endParaRPr lang="es-ES"/>
        </a:p>
      </dgm:t>
    </dgm:pt>
    <dgm:pt modelId="{A431F275-31ED-437C-AC5B-D9D10FAAEA9C}" type="sibTrans" cxnId="{762DDE8B-7735-4FAA-B76C-F0E5B2834EA4}">
      <dgm:prSet/>
      <dgm:spPr/>
      <dgm:t>
        <a:bodyPr/>
        <a:lstStyle/>
        <a:p>
          <a:endParaRPr lang="es-ES"/>
        </a:p>
      </dgm:t>
    </dgm:pt>
    <dgm:pt modelId="{2F155F3F-CFE2-449B-B89A-7B841DE8AEAA}">
      <dgm:prSet custT="1"/>
      <dgm:spPr/>
      <dgm:t>
        <a:bodyPr/>
        <a:lstStyle/>
        <a:p>
          <a:pPr rtl="0"/>
          <a:r>
            <a:rPr lang="es-ES_tradnl" sz="2000" dirty="0" smtClean="0"/>
            <a:t>Leer los periódicos.</a:t>
          </a:r>
          <a:endParaRPr lang="es-ES" sz="2000" dirty="0"/>
        </a:p>
      </dgm:t>
    </dgm:pt>
    <dgm:pt modelId="{91AB6C06-A894-4715-ACA6-54207FDBF47B}" type="parTrans" cxnId="{A8CA93A7-C9CA-4E3F-8356-05BE2B01ACA4}">
      <dgm:prSet/>
      <dgm:spPr/>
      <dgm:t>
        <a:bodyPr/>
        <a:lstStyle/>
        <a:p>
          <a:endParaRPr lang="es-ES"/>
        </a:p>
      </dgm:t>
    </dgm:pt>
    <dgm:pt modelId="{C21FCC2E-6C15-48DC-92E5-C5F60E626618}" type="sibTrans" cxnId="{A8CA93A7-C9CA-4E3F-8356-05BE2B01ACA4}">
      <dgm:prSet/>
      <dgm:spPr/>
      <dgm:t>
        <a:bodyPr/>
        <a:lstStyle/>
        <a:p>
          <a:endParaRPr lang="es-ES"/>
        </a:p>
      </dgm:t>
    </dgm:pt>
    <dgm:pt modelId="{3DA12B40-B9B4-49E2-B029-ADF35B175DE5}">
      <dgm:prSet custT="1"/>
      <dgm:spPr/>
      <dgm:t>
        <a:bodyPr/>
        <a:lstStyle/>
        <a:p>
          <a:pPr rtl="0"/>
          <a:r>
            <a:rPr lang="es-ES_tradnl" sz="2000" dirty="0" smtClean="0"/>
            <a:t>Hablar con las personas de nuestro entorno.</a:t>
          </a:r>
          <a:endParaRPr lang="es-ES" sz="2000" dirty="0"/>
        </a:p>
      </dgm:t>
    </dgm:pt>
    <dgm:pt modelId="{0EBBE594-0204-423C-9BD4-A331A8EB6C8B}" type="parTrans" cxnId="{67D2ACA8-6DC5-4AD2-8B4B-976A27CF1126}">
      <dgm:prSet/>
      <dgm:spPr/>
      <dgm:t>
        <a:bodyPr/>
        <a:lstStyle/>
        <a:p>
          <a:endParaRPr lang="es-ES"/>
        </a:p>
      </dgm:t>
    </dgm:pt>
    <dgm:pt modelId="{AD7C4757-3E69-4A49-AA34-7CAE97B7087D}" type="sibTrans" cxnId="{67D2ACA8-6DC5-4AD2-8B4B-976A27CF1126}">
      <dgm:prSet/>
      <dgm:spPr/>
      <dgm:t>
        <a:bodyPr/>
        <a:lstStyle/>
        <a:p>
          <a:endParaRPr lang="es-ES"/>
        </a:p>
      </dgm:t>
    </dgm:pt>
    <dgm:pt modelId="{5F5A617C-844B-4F25-8AD5-1D5DDE1C5D4E}">
      <dgm:prSet/>
      <dgm:spPr/>
      <dgm:t>
        <a:bodyPr/>
        <a:lstStyle/>
        <a:p>
          <a:pPr rtl="0"/>
          <a:endParaRPr lang="es-ES_tradnl" dirty="0"/>
        </a:p>
      </dgm:t>
    </dgm:pt>
    <dgm:pt modelId="{BE47F4AF-7328-41ED-9F60-68D7CD7B04B7}" type="parTrans" cxnId="{500F9F7D-1AD6-4325-B2A6-B53B26BB50B4}">
      <dgm:prSet/>
      <dgm:spPr/>
      <dgm:t>
        <a:bodyPr/>
        <a:lstStyle/>
        <a:p>
          <a:endParaRPr lang="es-ES"/>
        </a:p>
      </dgm:t>
    </dgm:pt>
    <dgm:pt modelId="{176FBDA3-0F18-46E0-828C-132B1C885E41}" type="sibTrans" cxnId="{500F9F7D-1AD6-4325-B2A6-B53B26BB50B4}">
      <dgm:prSet/>
      <dgm:spPr/>
      <dgm:t>
        <a:bodyPr/>
        <a:lstStyle/>
        <a:p>
          <a:endParaRPr lang="es-ES"/>
        </a:p>
      </dgm:t>
    </dgm:pt>
    <dgm:pt modelId="{280F64F8-14A2-4E46-8389-424F1ADFCB8A}">
      <dgm:prSet/>
      <dgm:spPr/>
      <dgm:t>
        <a:bodyPr/>
        <a:lstStyle/>
        <a:p>
          <a:endParaRPr lang="es-ES"/>
        </a:p>
      </dgm:t>
    </dgm:pt>
    <dgm:pt modelId="{2785A247-849F-43AC-88CE-B1B6450C5977}" type="parTrans" cxnId="{E6525836-31AD-4F74-92DE-17F174DFF38F}">
      <dgm:prSet/>
      <dgm:spPr/>
      <dgm:t>
        <a:bodyPr/>
        <a:lstStyle/>
        <a:p>
          <a:endParaRPr lang="es-ES"/>
        </a:p>
      </dgm:t>
    </dgm:pt>
    <dgm:pt modelId="{EA9E904A-E560-4A84-9CDB-825DE0B43EB5}" type="sibTrans" cxnId="{E6525836-31AD-4F74-92DE-17F174DFF38F}">
      <dgm:prSet/>
      <dgm:spPr/>
      <dgm:t>
        <a:bodyPr/>
        <a:lstStyle/>
        <a:p>
          <a:endParaRPr lang="es-ES"/>
        </a:p>
      </dgm:t>
    </dgm:pt>
    <dgm:pt modelId="{9269EA25-6FC5-4171-A621-2438BCEE4AA1}">
      <dgm:prSet/>
      <dgm:spPr/>
      <dgm:t>
        <a:bodyPr/>
        <a:lstStyle/>
        <a:p>
          <a:endParaRPr lang="es-ES"/>
        </a:p>
      </dgm:t>
    </dgm:pt>
    <dgm:pt modelId="{7AFF1AA4-E403-4645-B575-D92839B2AE7F}" type="parTrans" cxnId="{0FACB6EF-B31A-4243-88A6-E67F0304713A}">
      <dgm:prSet/>
      <dgm:spPr/>
      <dgm:t>
        <a:bodyPr/>
        <a:lstStyle/>
        <a:p>
          <a:endParaRPr lang="es-ES"/>
        </a:p>
      </dgm:t>
    </dgm:pt>
    <dgm:pt modelId="{329E345C-9176-404A-B557-E63EB3CBD87D}" type="sibTrans" cxnId="{0FACB6EF-B31A-4243-88A6-E67F0304713A}">
      <dgm:prSet/>
      <dgm:spPr/>
      <dgm:t>
        <a:bodyPr/>
        <a:lstStyle/>
        <a:p>
          <a:endParaRPr lang="es-ES"/>
        </a:p>
      </dgm:t>
    </dgm:pt>
    <dgm:pt modelId="{BFED73BC-C794-4A38-9870-2B2232B2054F}">
      <dgm:prSet/>
      <dgm:spPr/>
      <dgm:t>
        <a:bodyPr/>
        <a:lstStyle/>
        <a:p>
          <a:pPr rtl="0"/>
          <a:endParaRPr lang="es-ES_tradnl" dirty="0"/>
        </a:p>
      </dgm:t>
    </dgm:pt>
    <dgm:pt modelId="{69A92F58-AE4B-418A-A42A-99F44BE3A9E5}" type="parTrans" cxnId="{6968C946-7DC0-4BA5-BBA3-04C866875092}">
      <dgm:prSet/>
      <dgm:spPr/>
      <dgm:t>
        <a:bodyPr/>
        <a:lstStyle/>
        <a:p>
          <a:endParaRPr lang="es-ES"/>
        </a:p>
      </dgm:t>
    </dgm:pt>
    <dgm:pt modelId="{3980FE45-00B3-4738-B65D-CE0E609D36FF}" type="sibTrans" cxnId="{6968C946-7DC0-4BA5-BBA3-04C866875092}">
      <dgm:prSet/>
      <dgm:spPr/>
      <dgm:t>
        <a:bodyPr/>
        <a:lstStyle/>
        <a:p>
          <a:endParaRPr lang="es-ES"/>
        </a:p>
      </dgm:t>
    </dgm:pt>
    <dgm:pt modelId="{022C7F48-8D9C-4D16-9157-84188BBFB739}">
      <dgm:prSet/>
      <dgm:spPr/>
      <dgm:t>
        <a:bodyPr/>
        <a:lstStyle/>
        <a:p>
          <a:pPr rtl="0"/>
          <a:endParaRPr lang="es-MX" dirty="0"/>
        </a:p>
      </dgm:t>
    </dgm:pt>
    <dgm:pt modelId="{98073E74-86CE-44BB-9B54-9EFA9A673732}" type="parTrans" cxnId="{EF0E0865-FD0C-4ACB-860F-DBEBD59BEE41}">
      <dgm:prSet/>
      <dgm:spPr/>
      <dgm:t>
        <a:bodyPr/>
        <a:lstStyle/>
        <a:p>
          <a:endParaRPr lang="es-ES"/>
        </a:p>
      </dgm:t>
    </dgm:pt>
    <dgm:pt modelId="{1A2E27F9-BCCE-4847-9A3A-FF54C56615B1}" type="sibTrans" cxnId="{EF0E0865-FD0C-4ACB-860F-DBEBD59BEE41}">
      <dgm:prSet/>
      <dgm:spPr/>
      <dgm:t>
        <a:bodyPr/>
        <a:lstStyle/>
        <a:p>
          <a:endParaRPr lang="es-ES"/>
        </a:p>
      </dgm:t>
    </dgm:pt>
    <dgm:pt modelId="{7ABEAC73-3829-43CB-A794-6B5CD98006DF}">
      <dgm:prSet/>
      <dgm:spPr/>
      <dgm:t>
        <a:bodyPr/>
        <a:lstStyle/>
        <a:p>
          <a:pPr rtl="0"/>
          <a:endParaRPr lang="es-MX" dirty="0"/>
        </a:p>
      </dgm:t>
    </dgm:pt>
    <dgm:pt modelId="{74D78B94-843D-41B9-81CA-0AF7FD5AE480}" type="parTrans" cxnId="{6B4E29F8-1903-4599-8FE8-8D4749126739}">
      <dgm:prSet/>
      <dgm:spPr/>
      <dgm:t>
        <a:bodyPr/>
        <a:lstStyle/>
        <a:p>
          <a:endParaRPr lang="es-ES"/>
        </a:p>
      </dgm:t>
    </dgm:pt>
    <dgm:pt modelId="{9068E233-BF7E-4053-B3B6-EE521B5FAB49}" type="sibTrans" cxnId="{6B4E29F8-1903-4599-8FE8-8D4749126739}">
      <dgm:prSet/>
      <dgm:spPr/>
      <dgm:t>
        <a:bodyPr/>
        <a:lstStyle/>
        <a:p>
          <a:endParaRPr lang="es-ES"/>
        </a:p>
      </dgm:t>
    </dgm:pt>
    <dgm:pt modelId="{542DB410-3F1F-4DD5-BCE5-27D3C6B69282}" type="pres">
      <dgm:prSet presAssocID="{50674029-9768-4C96-880E-93C5CDC22784}" presName="arrowDiagram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3A04EEB4-E2AA-4941-B752-30719FE9874E}" type="pres">
      <dgm:prSet presAssocID="{50674029-9768-4C96-880E-93C5CDC22784}" presName="arrow" presStyleLbl="bgShp" presStyleIdx="0" presStyleCnt="1" custLinFactNeighborX="-940" custLinFactNeighborY="-1780"/>
      <dgm:spPr/>
    </dgm:pt>
    <dgm:pt modelId="{682FFA91-EAE8-49E1-BABB-1BB243678B84}" type="pres">
      <dgm:prSet presAssocID="{50674029-9768-4C96-880E-93C5CDC22784}" presName="arrowDiagram5" presStyleCnt="0"/>
      <dgm:spPr/>
    </dgm:pt>
    <dgm:pt modelId="{961F990A-6B5D-43A5-9BE2-96AA9C030D1A}" type="pres">
      <dgm:prSet presAssocID="{49345BD1-80D8-4F4B-B6D4-E7CD930FFE00}" presName="bullet5a" presStyleLbl="node1" presStyleIdx="0" presStyleCnt="5"/>
      <dgm:spPr/>
    </dgm:pt>
    <dgm:pt modelId="{01BF4A26-F623-4493-8E64-B6FEA687E9FF}" type="pres">
      <dgm:prSet presAssocID="{49345BD1-80D8-4F4B-B6D4-E7CD930FFE00}" presName="textBox5a" presStyleLbl="revTx" presStyleIdx="0" presStyleCnt="5" custScaleX="152568" custLinFactNeighborX="43853" custLinFactNeighborY="-13065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34B9D677-5A31-42D8-BF71-FDF10C0874D1}" type="pres">
      <dgm:prSet presAssocID="{F141220C-873D-4498-87C2-3BA6842A511D}" presName="bullet5b" presStyleLbl="node1" presStyleIdx="1" presStyleCnt="5"/>
      <dgm:spPr/>
    </dgm:pt>
    <dgm:pt modelId="{99F6CF39-F7AC-4291-A0DB-52994331CAC2}" type="pres">
      <dgm:prSet presAssocID="{F141220C-873D-4498-87C2-3BA6842A511D}" presName="textBox5b" presStyleLbl="revTx" presStyleIdx="1" presStyleCnt="5" custScaleX="174351" custLinFactNeighborX="39533" custLinFactNeighborY="-10837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447DE74F-DB91-483E-9D9B-7B372F35070C}" type="pres">
      <dgm:prSet presAssocID="{46CFF6C8-D923-4FB7-9134-E24EBC07132B}" presName="bullet5c" presStyleLbl="node1" presStyleIdx="2" presStyleCnt="5"/>
      <dgm:spPr/>
    </dgm:pt>
    <dgm:pt modelId="{902B8EF8-ECA8-4C5C-BD05-ED547C49A788}" type="pres">
      <dgm:prSet presAssocID="{46CFF6C8-D923-4FB7-9134-E24EBC07132B}" presName="textBox5c" presStyleLbl="revTx" presStyleIdx="2" presStyleCnt="5" custScaleX="122872" custLinFactNeighborX="11786" custLinFactNeighborY="-8700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74FB7166-8F79-4E2C-ABD5-7744933988D5}" type="pres">
      <dgm:prSet presAssocID="{2F155F3F-CFE2-449B-B89A-7B841DE8AEAA}" presName="bullet5d" presStyleLbl="node1" presStyleIdx="3" presStyleCnt="5"/>
      <dgm:spPr/>
    </dgm:pt>
    <dgm:pt modelId="{F64689E5-394F-44E5-BBFA-7042266F1769}" type="pres">
      <dgm:prSet presAssocID="{2F155F3F-CFE2-449B-B89A-7B841DE8AEAA}" presName="textBox5d" presStyleLbl="revTx" presStyleIdx="3" presStyleCnt="5" custScaleX="115351" custLinFactNeighborX="3067" custLinFactNeighborY="153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E221AF1D-3AC1-4CF7-9F0B-B3AE7A33AC13}" type="pres">
      <dgm:prSet presAssocID="{3DA12B40-B9B4-49E2-B029-ADF35B175DE5}" presName="bullet5e" presStyleLbl="node1" presStyleIdx="4" presStyleCnt="5"/>
      <dgm:spPr/>
    </dgm:pt>
    <dgm:pt modelId="{05B5A04A-AA68-4D3A-976A-79AA1AB29429}" type="pres">
      <dgm:prSet presAssocID="{3DA12B40-B9B4-49E2-B029-ADF35B175DE5}" presName="textBox5e" presStyleLbl="revTx" presStyleIdx="4" presStyleCnt="5" custScaleX="159493" custLinFactNeighborX="21777" custLinFactNeighborY="-693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6B4E29F8-1903-4599-8FE8-8D4749126739}" srcId="{9269EA25-6FC5-4171-A621-2438BCEE4AA1}" destId="{7ABEAC73-3829-43CB-A794-6B5CD98006DF}" srcOrd="2" destOrd="0" parTransId="{74D78B94-843D-41B9-81CA-0AF7FD5AE480}" sibTransId="{9068E233-BF7E-4053-B3B6-EE521B5FAB49}"/>
    <dgm:cxn modelId="{A8CA93A7-C9CA-4E3F-8356-05BE2B01ACA4}" srcId="{50674029-9768-4C96-880E-93C5CDC22784}" destId="{2F155F3F-CFE2-449B-B89A-7B841DE8AEAA}" srcOrd="3" destOrd="0" parTransId="{91AB6C06-A894-4715-ACA6-54207FDBF47B}" sibTransId="{C21FCC2E-6C15-48DC-92E5-C5F60E626618}"/>
    <dgm:cxn modelId="{C30FA5D8-3BAE-4877-A148-9A2455677E44}" srcId="{50674029-9768-4C96-880E-93C5CDC22784}" destId="{F141220C-873D-4498-87C2-3BA6842A511D}" srcOrd="1" destOrd="0" parTransId="{BE0A9F80-8556-48B1-9801-54ADB5C83C9B}" sibTransId="{BB03A8A2-6BEC-4251-AE85-74F76EFC3AC0}"/>
    <dgm:cxn modelId="{762DDE8B-7735-4FAA-B76C-F0E5B2834EA4}" srcId="{50674029-9768-4C96-880E-93C5CDC22784}" destId="{46CFF6C8-D923-4FB7-9134-E24EBC07132B}" srcOrd="2" destOrd="0" parTransId="{395A8DDE-BBDE-4C38-A9D4-1773B1CA88A8}" sibTransId="{A431F275-31ED-437C-AC5B-D9D10FAAEA9C}"/>
    <dgm:cxn modelId="{6968C946-7DC0-4BA5-BBA3-04C866875092}" srcId="{9269EA25-6FC5-4171-A621-2438BCEE4AA1}" destId="{BFED73BC-C794-4A38-9870-2B2232B2054F}" srcOrd="0" destOrd="0" parTransId="{69A92F58-AE4B-418A-A42A-99F44BE3A9E5}" sibTransId="{3980FE45-00B3-4738-B65D-CE0E609D36FF}"/>
    <dgm:cxn modelId="{67D2ACA8-6DC5-4AD2-8B4B-976A27CF1126}" srcId="{50674029-9768-4C96-880E-93C5CDC22784}" destId="{3DA12B40-B9B4-49E2-B029-ADF35B175DE5}" srcOrd="4" destOrd="0" parTransId="{0EBBE594-0204-423C-9BD4-A331A8EB6C8B}" sibTransId="{AD7C4757-3E69-4A49-AA34-7CAE97B7087D}"/>
    <dgm:cxn modelId="{E6525836-31AD-4F74-92DE-17F174DFF38F}" srcId="{5F5A617C-844B-4F25-8AD5-1D5DDE1C5D4E}" destId="{280F64F8-14A2-4E46-8389-424F1ADFCB8A}" srcOrd="0" destOrd="0" parTransId="{2785A247-849F-43AC-88CE-B1B6450C5977}" sibTransId="{EA9E904A-E560-4A84-9CDB-825DE0B43EB5}"/>
    <dgm:cxn modelId="{0FACB6EF-B31A-4243-88A6-E67F0304713A}" srcId="{5F5A617C-844B-4F25-8AD5-1D5DDE1C5D4E}" destId="{9269EA25-6FC5-4171-A621-2438BCEE4AA1}" srcOrd="1" destOrd="0" parTransId="{7AFF1AA4-E403-4645-B575-D92839B2AE7F}" sibTransId="{329E345C-9176-404A-B557-E63EB3CBD87D}"/>
    <dgm:cxn modelId="{B76AA2FD-6B9B-4ECF-8BAC-7A8051C4B088}" srcId="{50674029-9768-4C96-880E-93C5CDC22784}" destId="{49345BD1-80D8-4F4B-B6D4-E7CD930FFE00}" srcOrd="0" destOrd="0" parTransId="{DF124749-AA89-43CE-A4B0-2C2518B331B2}" sibTransId="{64592F66-B5B0-4EAC-9895-8DD9E3B81118}"/>
    <dgm:cxn modelId="{500F9F7D-1AD6-4325-B2A6-B53B26BB50B4}" srcId="{50674029-9768-4C96-880E-93C5CDC22784}" destId="{5F5A617C-844B-4F25-8AD5-1D5DDE1C5D4E}" srcOrd="5" destOrd="0" parTransId="{BE47F4AF-7328-41ED-9F60-68D7CD7B04B7}" sibTransId="{176FBDA3-0F18-46E0-828C-132B1C885E41}"/>
    <dgm:cxn modelId="{B4814500-DAF1-466E-979D-141F2E2C8DD4}" type="presOf" srcId="{49345BD1-80D8-4F4B-B6D4-E7CD930FFE00}" destId="{01BF4A26-F623-4493-8E64-B6FEA687E9FF}" srcOrd="0" destOrd="0" presId="urn:microsoft.com/office/officeart/2005/8/layout/arrow2"/>
    <dgm:cxn modelId="{E0D9ACFC-7B46-4168-AD5E-520847553340}" type="presOf" srcId="{2F155F3F-CFE2-449B-B89A-7B841DE8AEAA}" destId="{F64689E5-394F-44E5-BBFA-7042266F1769}" srcOrd="0" destOrd="0" presId="urn:microsoft.com/office/officeart/2005/8/layout/arrow2"/>
    <dgm:cxn modelId="{AA834A76-BA65-4E32-BA0B-25B690EEE81D}" type="presOf" srcId="{50674029-9768-4C96-880E-93C5CDC22784}" destId="{542DB410-3F1F-4DD5-BCE5-27D3C6B69282}" srcOrd="0" destOrd="0" presId="urn:microsoft.com/office/officeart/2005/8/layout/arrow2"/>
    <dgm:cxn modelId="{EF0E0865-FD0C-4ACB-860F-DBEBD59BEE41}" srcId="{9269EA25-6FC5-4171-A621-2438BCEE4AA1}" destId="{022C7F48-8D9C-4D16-9157-84188BBFB739}" srcOrd="1" destOrd="0" parTransId="{98073E74-86CE-44BB-9B54-9EFA9A673732}" sibTransId="{1A2E27F9-BCCE-4847-9A3A-FF54C56615B1}"/>
    <dgm:cxn modelId="{22E7DAF6-AA28-423D-B0B0-F6803DBA6BB5}" type="presOf" srcId="{F141220C-873D-4498-87C2-3BA6842A511D}" destId="{99F6CF39-F7AC-4291-A0DB-52994331CAC2}" srcOrd="0" destOrd="0" presId="urn:microsoft.com/office/officeart/2005/8/layout/arrow2"/>
    <dgm:cxn modelId="{A0C5CA47-F6BD-46EF-93A1-04F99ABDFB6F}" type="presOf" srcId="{46CFF6C8-D923-4FB7-9134-E24EBC07132B}" destId="{902B8EF8-ECA8-4C5C-BD05-ED547C49A788}" srcOrd="0" destOrd="0" presId="urn:microsoft.com/office/officeart/2005/8/layout/arrow2"/>
    <dgm:cxn modelId="{C1F71F6D-B7F7-4CD3-B546-3C9FE2D6D0F4}" type="presOf" srcId="{3DA12B40-B9B4-49E2-B029-ADF35B175DE5}" destId="{05B5A04A-AA68-4D3A-976A-79AA1AB29429}" srcOrd="0" destOrd="0" presId="urn:microsoft.com/office/officeart/2005/8/layout/arrow2"/>
    <dgm:cxn modelId="{5361EB6E-5348-43A3-85B0-1F49CB34FC15}" type="presParOf" srcId="{542DB410-3F1F-4DD5-BCE5-27D3C6B69282}" destId="{3A04EEB4-E2AA-4941-B752-30719FE9874E}" srcOrd="0" destOrd="0" presId="urn:microsoft.com/office/officeart/2005/8/layout/arrow2"/>
    <dgm:cxn modelId="{66103D74-4A15-4D5B-8BB0-1390AE943B65}" type="presParOf" srcId="{542DB410-3F1F-4DD5-BCE5-27D3C6B69282}" destId="{682FFA91-EAE8-49E1-BABB-1BB243678B84}" srcOrd="1" destOrd="0" presId="urn:microsoft.com/office/officeart/2005/8/layout/arrow2"/>
    <dgm:cxn modelId="{ED635D94-6425-41ED-9EF4-929F31CE8CBF}" type="presParOf" srcId="{682FFA91-EAE8-49E1-BABB-1BB243678B84}" destId="{961F990A-6B5D-43A5-9BE2-96AA9C030D1A}" srcOrd="0" destOrd="0" presId="urn:microsoft.com/office/officeart/2005/8/layout/arrow2"/>
    <dgm:cxn modelId="{7B1404B3-9383-42FD-A9D5-095A975F2A0E}" type="presParOf" srcId="{682FFA91-EAE8-49E1-BABB-1BB243678B84}" destId="{01BF4A26-F623-4493-8E64-B6FEA687E9FF}" srcOrd="1" destOrd="0" presId="urn:microsoft.com/office/officeart/2005/8/layout/arrow2"/>
    <dgm:cxn modelId="{DA19099E-294E-4274-BE99-7FFD6E066000}" type="presParOf" srcId="{682FFA91-EAE8-49E1-BABB-1BB243678B84}" destId="{34B9D677-5A31-42D8-BF71-FDF10C0874D1}" srcOrd="2" destOrd="0" presId="urn:microsoft.com/office/officeart/2005/8/layout/arrow2"/>
    <dgm:cxn modelId="{5986D06F-504C-481F-9345-E423DDAF198E}" type="presParOf" srcId="{682FFA91-EAE8-49E1-BABB-1BB243678B84}" destId="{99F6CF39-F7AC-4291-A0DB-52994331CAC2}" srcOrd="3" destOrd="0" presId="urn:microsoft.com/office/officeart/2005/8/layout/arrow2"/>
    <dgm:cxn modelId="{881A8FC4-1F6D-4FD0-B1F6-CDF31FF4C6E9}" type="presParOf" srcId="{682FFA91-EAE8-49E1-BABB-1BB243678B84}" destId="{447DE74F-DB91-483E-9D9B-7B372F35070C}" srcOrd="4" destOrd="0" presId="urn:microsoft.com/office/officeart/2005/8/layout/arrow2"/>
    <dgm:cxn modelId="{29E1A62E-417E-4296-8059-F8CE8BB5E2C5}" type="presParOf" srcId="{682FFA91-EAE8-49E1-BABB-1BB243678B84}" destId="{902B8EF8-ECA8-4C5C-BD05-ED547C49A788}" srcOrd="5" destOrd="0" presId="urn:microsoft.com/office/officeart/2005/8/layout/arrow2"/>
    <dgm:cxn modelId="{C383C1BB-448F-449E-ACC9-47C09A430E52}" type="presParOf" srcId="{682FFA91-EAE8-49E1-BABB-1BB243678B84}" destId="{74FB7166-8F79-4E2C-ABD5-7744933988D5}" srcOrd="6" destOrd="0" presId="urn:microsoft.com/office/officeart/2005/8/layout/arrow2"/>
    <dgm:cxn modelId="{25DE600F-F43C-4632-BF6B-86F874E67E50}" type="presParOf" srcId="{682FFA91-EAE8-49E1-BABB-1BB243678B84}" destId="{F64689E5-394F-44E5-BBFA-7042266F1769}" srcOrd="7" destOrd="0" presId="urn:microsoft.com/office/officeart/2005/8/layout/arrow2"/>
    <dgm:cxn modelId="{6751BDA5-0A49-4917-BFB2-7655C1B01D37}" type="presParOf" srcId="{682FFA91-EAE8-49E1-BABB-1BB243678B84}" destId="{E221AF1D-3AC1-4CF7-9F0B-B3AE7A33AC13}" srcOrd="8" destOrd="0" presId="urn:microsoft.com/office/officeart/2005/8/layout/arrow2"/>
    <dgm:cxn modelId="{D4FA6D25-681E-4D85-98AA-8E67D77CB212}" type="presParOf" srcId="{682FFA91-EAE8-49E1-BABB-1BB243678B84}" destId="{05B5A04A-AA68-4D3A-976A-79AA1AB29429}" srcOrd="9" destOrd="0" presId="urn:microsoft.com/office/officeart/2005/8/layout/arrow2"/>
  </dgm:cxnLst>
  <dgm:bg/>
  <dgm:whole/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FE7A4DE2-8995-470C-93E9-928F7FFA83E8}" type="doc">
      <dgm:prSet loTypeId="urn:microsoft.com/office/officeart/2005/8/layout/hChevron3" loCatId="process" qsTypeId="urn:microsoft.com/office/officeart/2005/8/quickstyle/3d1" qsCatId="3D" csTypeId="urn:microsoft.com/office/officeart/2005/8/colors/accent1_2" csCatId="accent1" phldr="1"/>
      <dgm:spPr/>
    </dgm:pt>
    <dgm:pt modelId="{5B19ADD7-7F82-44F6-BFBB-56E853DDE668}">
      <dgm:prSet phldrT="[Texto]"/>
      <dgm:spPr/>
      <dgm:t>
        <a:bodyPr/>
        <a:lstStyle/>
        <a:p>
          <a:r>
            <a:rPr lang="es-ES" dirty="0" smtClean="0"/>
            <a:t>21-23 noviembre 07</a:t>
          </a:r>
          <a:endParaRPr lang="es-ES" dirty="0"/>
        </a:p>
      </dgm:t>
    </dgm:pt>
    <dgm:pt modelId="{EC7D6D87-C7FF-48F5-B14B-E85B18C827EB}" type="parTrans" cxnId="{B52E1E7C-401A-4BCB-AB42-442DA09BFC3E}">
      <dgm:prSet/>
      <dgm:spPr/>
      <dgm:t>
        <a:bodyPr/>
        <a:lstStyle/>
        <a:p>
          <a:endParaRPr lang="es-ES"/>
        </a:p>
      </dgm:t>
    </dgm:pt>
    <dgm:pt modelId="{1218B46D-7910-4A55-A967-E05BF57E94AF}" type="sibTrans" cxnId="{B52E1E7C-401A-4BCB-AB42-442DA09BFC3E}">
      <dgm:prSet/>
      <dgm:spPr/>
      <dgm:t>
        <a:bodyPr/>
        <a:lstStyle/>
        <a:p>
          <a:endParaRPr lang="es-ES"/>
        </a:p>
      </dgm:t>
    </dgm:pt>
    <dgm:pt modelId="{86EB780A-B6B7-49D9-8DFE-EC9A46347046}">
      <dgm:prSet phldrT="[Texto]"/>
      <dgm:spPr/>
      <dgm:t>
        <a:bodyPr/>
        <a:lstStyle/>
        <a:p>
          <a:r>
            <a:rPr lang="es-ES" dirty="0" smtClean="0"/>
            <a:t>Encuentro Formativo</a:t>
          </a:r>
          <a:endParaRPr lang="es-ES" dirty="0"/>
        </a:p>
      </dgm:t>
    </dgm:pt>
    <dgm:pt modelId="{B8AE6DEA-C9AA-4C7D-A6A8-86A41EE631AC}" type="sibTrans" cxnId="{E4909375-64DD-4539-95F8-4BAD63E6D42B}">
      <dgm:prSet/>
      <dgm:spPr/>
      <dgm:t>
        <a:bodyPr/>
        <a:lstStyle/>
        <a:p>
          <a:endParaRPr lang="es-ES"/>
        </a:p>
      </dgm:t>
    </dgm:pt>
    <dgm:pt modelId="{88160833-D761-4F32-A74D-5C6E4B79F630}" type="parTrans" cxnId="{E4909375-64DD-4539-95F8-4BAD63E6D42B}">
      <dgm:prSet/>
      <dgm:spPr/>
      <dgm:t>
        <a:bodyPr/>
        <a:lstStyle/>
        <a:p>
          <a:endParaRPr lang="es-ES"/>
        </a:p>
      </dgm:t>
    </dgm:pt>
    <dgm:pt modelId="{3D47121C-EE79-49FE-BCF1-0962E2289106}">
      <dgm:prSet phldrT="[Texto]"/>
      <dgm:spPr/>
      <dgm:t>
        <a:bodyPr/>
        <a:lstStyle/>
        <a:p>
          <a:r>
            <a:rPr lang="es-ES" dirty="0" smtClean="0"/>
            <a:t>Profesores Nuevos</a:t>
          </a:r>
          <a:endParaRPr lang="es-ES" dirty="0"/>
        </a:p>
      </dgm:t>
    </dgm:pt>
    <dgm:pt modelId="{F465B46E-2B1A-4AED-90DA-6F44AE86B532}" type="parTrans" cxnId="{3777FE14-B1FC-4B6B-A715-805CBC314DFF}">
      <dgm:prSet/>
      <dgm:spPr/>
      <dgm:t>
        <a:bodyPr/>
        <a:lstStyle/>
        <a:p>
          <a:endParaRPr lang="es-ES"/>
        </a:p>
      </dgm:t>
    </dgm:pt>
    <dgm:pt modelId="{3BD387C1-D7D5-4E97-BD66-57BFEE5A369D}" type="sibTrans" cxnId="{3777FE14-B1FC-4B6B-A715-805CBC314DFF}">
      <dgm:prSet/>
      <dgm:spPr/>
      <dgm:t>
        <a:bodyPr/>
        <a:lstStyle/>
        <a:p>
          <a:endParaRPr lang="es-ES"/>
        </a:p>
      </dgm:t>
    </dgm:pt>
    <dgm:pt modelId="{B9D69F2A-47CC-4978-A5E9-D7B158E0F924}">
      <dgm:prSet phldrT="[Texto]"/>
      <dgm:spPr/>
      <dgm:t>
        <a:bodyPr/>
        <a:lstStyle/>
        <a:p>
          <a:r>
            <a:rPr lang="es-ES" dirty="0" smtClean="0"/>
            <a:t>Colmenar Viejo</a:t>
          </a:r>
          <a:endParaRPr lang="es-ES" dirty="0"/>
        </a:p>
      </dgm:t>
    </dgm:pt>
    <dgm:pt modelId="{497EE571-C234-409B-8DC1-1DBBED9D2E52}" type="parTrans" cxnId="{0EDC89D9-214E-49CF-A9E7-C9537501EDC6}">
      <dgm:prSet/>
      <dgm:spPr/>
      <dgm:t>
        <a:bodyPr/>
        <a:lstStyle/>
        <a:p>
          <a:endParaRPr lang="es-ES"/>
        </a:p>
      </dgm:t>
    </dgm:pt>
    <dgm:pt modelId="{F4383238-2117-4E09-ABEC-D275675BA46A}" type="sibTrans" cxnId="{0EDC89D9-214E-49CF-A9E7-C9537501EDC6}">
      <dgm:prSet/>
      <dgm:spPr/>
      <dgm:t>
        <a:bodyPr/>
        <a:lstStyle/>
        <a:p>
          <a:endParaRPr lang="es-ES"/>
        </a:p>
      </dgm:t>
    </dgm:pt>
    <dgm:pt modelId="{5C33809B-DAAD-4B44-BCBD-F7C230C8CFCC}" type="pres">
      <dgm:prSet presAssocID="{FE7A4DE2-8995-470C-93E9-928F7FFA83E8}" presName="Name0" presStyleCnt="0">
        <dgm:presLayoutVars>
          <dgm:dir/>
          <dgm:resizeHandles val="exact"/>
        </dgm:presLayoutVars>
      </dgm:prSet>
      <dgm:spPr/>
    </dgm:pt>
    <dgm:pt modelId="{E596F2C8-28C4-49F9-82F3-306CD29B7648}" type="pres">
      <dgm:prSet presAssocID="{86EB780A-B6B7-49D9-8DFE-EC9A46347046}" presName="parTxOnly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01E6077A-6109-4308-9FED-85F6E9DB4379}" type="pres">
      <dgm:prSet presAssocID="{B8AE6DEA-C9AA-4C7D-A6A8-86A41EE631AC}" presName="parSpace" presStyleCnt="0"/>
      <dgm:spPr/>
    </dgm:pt>
    <dgm:pt modelId="{0DBB7199-D18B-4330-AEB6-B8E312BE7F2D}" type="pres">
      <dgm:prSet presAssocID="{3D47121C-EE79-49FE-BCF1-0962E2289106}" presName="parTxOnly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2C89807C-74F1-40B2-B612-27BAB412CEAD}" type="pres">
      <dgm:prSet presAssocID="{3BD387C1-D7D5-4E97-BD66-57BFEE5A369D}" presName="parSpace" presStyleCnt="0"/>
      <dgm:spPr/>
    </dgm:pt>
    <dgm:pt modelId="{2BE6173E-C9C5-4DD1-8B5C-1005AD014242}" type="pres">
      <dgm:prSet presAssocID="{B9D69F2A-47CC-4978-A5E9-D7B158E0F924}" presName="parTxOnly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8811BD2E-C11C-44D8-9A4A-BADDFC5081C3}" type="pres">
      <dgm:prSet presAssocID="{F4383238-2117-4E09-ABEC-D275675BA46A}" presName="parSpace" presStyleCnt="0"/>
      <dgm:spPr/>
    </dgm:pt>
    <dgm:pt modelId="{A642ACC9-78E0-47E4-B5E3-D4C88889ADFF}" type="pres">
      <dgm:prSet presAssocID="{5B19ADD7-7F82-44F6-BFBB-56E853DDE668}" presName="parTxOnly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3777FE14-B1FC-4B6B-A715-805CBC314DFF}" srcId="{FE7A4DE2-8995-470C-93E9-928F7FFA83E8}" destId="{3D47121C-EE79-49FE-BCF1-0962E2289106}" srcOrd="1" destOrd="0" parTransId="{F465B46E-2B1A-4AED-90DA-6F44AE86B532}" sibTransId="{3BD387C1-D7D5-4E97-BD66-57BFEE5A369D}"/>
    <dgm:cxn modelId="{623C7A28-56D3-4609-A1ED-708B49AC051E}" type="presOf" srcId="{5B19ADD7-7F82-44F6-BFBB-56E853DDE668}" destId="{A642ACC9-78E0-47E4-B5E3-D4C88889ADFF}" srcOrd="0" destOrd="0" presId="urn:microsoft.com/office/officeart/2005/8/layout/hChevron3"/>
    <dgm:cxn modelId="{E4909375-64DD-4539-95F8-4BAD63E6D42B}" srcId="{FE7A4DE2-8995-470C-93E9-928F7FFA83E8}" destId="{86EB780A-B6B7-49D9-8DFE-EC9A46347046}" srcOrd="0" destOrd="0" parTransId="{88160833-D761-4F32-A74D-5C6E4B79F630}" sibTransId="{B8AE6DEA-C9AA-4C7D-A6A8-86A41EE631AC}"/>
    <dgm:cxn modelId="{DE019460-8BC1-4C08-BA02-5937BEC7443A}" type="presOf" srcId="{3D47121C-EE79-49FE-BCF1-0962E2289106}" destId="{0DBB7199-D18B-4330-AEB6-B8E312BE7F2D}" srcOrd="0" destOrd="0" presId="urn:microsoft.com/office/officeart/2005/8/layout/hChevron3"/>
    <dgm:cxn modelId="{D75C8164-A4BB-484F-B9A1-79989295403D}" type="presOf" srcId="{B9D69F2A-47CC-4978-A5E9-D7B158E0F924}" destId="{2BE6173E-C9C5-4DD1-8B5C-1005AD014242}" srcOrd="0" destOrd="0" presId="urn:microsoft.com/office/officeart/2005/8/layout/hChevron3"/>
    <dgm:cxn modelId="{0C52A21D-594A-40F3-B396-18F841B4E368}" type="presOf" srcId="{86EB780A-B6B7-49D9-8DFE-EC9A46347046}" destId="{E596F2C8-28C4-49F9-82F3-306CD29B7648}" srcOrd="0" destOrd="0" presId="urn:microsoft.com/office/officeart/2005/8/layout/hChevron3"/>
    <dgm:cxn modelId="{B52E1E7C-401A-4BCB-AB42-442DA09BFC3E}" srcId="{FE7A4DE2-8995-470C-93E9-928F7FFA83E8}" destId="{5B19ADD7-7F82-44F6-BFBB-56E853DDE668}" srcOrd="3" destOrd="0" parTransId="{EC7D6D87-C7FF-48F5-B14B-E85B18C827EB}" sibTransId="{1218B46D-7910-4A55-A967-E05BF57E94AF}"/>
    <dgm:cxn modelId="{0EDC89D9-214E-49CF-A9E7-C9537501EDC6}" srcId="{FE7A4DE2-8995-470C-93E9-928F7FFA83E8}" destId="{B9D69F2A-47CC-4978-A5E9-D7B158E0F924}" srcOrd="2" destOrd="0" parTransId="{497EE571-C234-409B-8DC1-1DBBED9D2E52}" sibTransId="{F4383238-2117-4E09-ABEC-D275675BA46A}"/>
    <dgm:cxn modelId="{DA2E1409-8753-4B0B-8911-339C9E52ED04}" type="presOf" srcId="{FE7A4DE2-8995-470C-93E9-928F7FFA83E8}" destId="{5C33809B-DAAD-4B44-BCBD-F7C230C8CFCC}" srcOrd="0" destOrd="0" presId="urn:microsoft.com/office/officeart/2005/8/layout/hChevron3"/>
    <dgm:cxn modelId="{5C9D8D4D-AACD-424A-AE44-F3915DD5F6BD}" type="presParOf" srcId="{5C33809B-DAAD-4B44-BCBD-F7C230C8CFCC}" destId="{E596F2C8-28C4-49F9-82F3-306CD29B7648}" srcOrd="0" destOrd="0" presId="urn:microsoft.com/office/officeart/2005/8/layout/hChevron3"/>
    <dgm:cxn modelId="{B5443CA8-9DFE-4508-87DD-68C6FE25DEFE}" type="presParOf" srcId="{5C33809B-DAAD-4B44-BCBD-F7C230C8CFCC}" destId="{01E6077A-6109-4308-9FED-85F6E9DB4379}" srcOrd="1" destOrd="0" presId="urn:microsoft.com/office/officeart/2005/8/layout/hChevron3"/>
    <dgm:cxn modelId="{078FFDDA-338E-4229-9FDA-52D40E3F40F9}" type="presParOf" srcId="{5C33809B-DAAD-4B44-BCBD-F7C230C8CFCC}" destId="{0DBB7199-D18B-4330-AEB6-B8E312BE7F2D}" srcOrd="2" destOrd="0" presId="urn:microsoft.com/office/officeart/2005/8/layout/hChevron3"/>
    <dgm:cxn modelId="{3609E1F5-C7EC-4A65-9A8C-6A0EECA4CA77}" type="presParOf" srcId="{5C33809B-DAAD-4B44-BCBD-F7C230C8CFCC}" destId="{2C89807C-74F1-40B2-B612-27BAB412CEAD}" srcOrd="3" destOrd="0" presId="urn:microsoft.com/office/officeart/2005/8/layout/hChevron3"/>
    <dgm:cxn modelId="{C09D0842-1D5A-4307-8351-7CC19FECD52F}" type="presParOf" srcId="{5C33809B-DAAD-4B44-BCBD-F7C230C8CFCC}" destId="{2BE6173E-C9C5-4DD1-8B5C-1005AD014242}" srcOrd="4" destOrd="0" presId="urn:microsoft.com/office/officeart/2005/8/layout/hChevron3"/>
    <dgm:cxn modelId="{AF645D12-43B7-4E58-BE14-9A8F05636167}" type="presParOf" srcId="{5C33809B-DAAD-4B44-BCBD-F7C230C8CFCC}" destId="{8811BD2E-C11C-44D8-9A4A-BADDFC5081C3}" srcOrd="5" destOrd="0" presId="urn:microsoft.com/office/officeart/2005/8/layout/hChevron3"/>
    <dgm:cxn modelId="{5C1F350B-0B52-4D39-9589-DF7BF76995B3}" type="presParOf" srcId="{5C33809B-DAAD-4B44-BCBD-F7C230C8CFCC}" destId="{A642ACC9-78E0-47E4-B5E3-D4C88889ADFF}" srcOrd="6" destOrd="0" presId="urn:microsoft.com/office/officeart/2005/8/layout/hChevron3"/>
  </dgm:cxnLst>
  <dgm:bg/>
  <dgm:whole/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C3104D80-60AF-427C-BB29-BAC6C86CED00}" type="doc">
      <dgm:prSet loTypeId="urn:microsoft.com/office/officeart/2005/8/layout/vList2" loCatId="list" qsTypeId="urn:microsoft.com/office/officeart/2005/8/quickstyle/3d8" qsCatId="3D" csTypeId="urn:microsoft.com/office/officeart/2005/8/colors/accent1_2" csCatId="accent1"/>
      <dgm:spPr/>
      <dgm:t>
        <a:bodyPr/>
        <a:lstStyle/>
        <a:p>
          <a:endParaRPr lang="es-ES"/>
        </a:p>
      </dgm:t>
    </dgm:pt>
    <dgm:pt modelId="{E6C1797D-2C85-4C1F-A5D9-00BD4D5AEFBB}">
      <dgm:prSet/>
      <dgm:spPr/>
      <dgm:t>
        <a:bodyPr/>
        <a:lstStyle/>
        <a:p>
          <a:pPr rtl="0"/>
          <a:r>
            <a:rPr lang="es-ES_tradnl" b="0" dirty="0" smtClean="0"/>
            <a:t>Nuestro modo de educar es EFICAZ.</a:t>
          </a:r>
          <a:endParaRPr lang="es-MX" b="0" dirty="0"/>
        </a:p>
      </dgm:t>
    </dgm:pt>
    <dgm:pt modelId="{627E4BA8-2A4A-41E7-84EF-E3510650CE4B}" type="parTrans" cxnId="{B399B8B0-3F0F-4F7E-AF17-18A496C2F0CD}">
      <dgm:prSet/>
      <dgm:spPr/>
      <dgm:t>
        <a:bodyPr/>
        <a:lstStyle/>
        <a:p>
          <a:endParaRPr lang="es-ES"/>
        </a:p>
      </dgm:t>
    </dgm:pt>
    <dgm:pt modelId="{1D0B6465-0100-4874-8315-3FE3147B80CE}" type="sibTrans" cxnId="{B399B8B0-3F0F-4F7E-AF17-18A496C2F0CD}">
      <dgm:prSet/>
      <dgm:spPr/>
      <dgm:t>
        <a:bodyPr/>
        <a:lstStyle/>
        <a:p>
          <a:endParaRPr lang="es-ES"/>
        </a:p>
      </dgm:t>
    </dgm:pt>
    <dgm:pt modelId="{894FFC8B-639E-4D9A-8B0E-A50B3C38FD20}" type="pres">
      <dgm:prSet presAssocID="{C3104D80-60AF-427C-BB29-BAC6C86CED0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CED04CE4-3912-4DED-8AB5-366B37E094B8}" type="pres">
      <dgm:prSet presAssocID="{E6C1797D-2C85-4C1F-A5D9-00BD4D5AEFBB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BC81E68E-C66E-4DAB-BDB8-544077087A1F}" type="presOf" srcId="{C3104D80-60AF-427C-BB29-BAC6C86CED00}" destId="{894FFC8B-639E-4D9A-8B0E-A50B3C38FD20}" srcOrd="0" destOrd="0" presId="urn:microsoft.com/office/officeart/2005/8/layout/vList2"/>
    <dgm:cxn modelId="{858FFC89-30AA-4FD9-B967-D0075C0B114B}" type="presOf" srcId="{E6C1797D-2C85-4C1F-A5D9-00BD4D5AEFBB}" destId="{CED04CE4-3912-4DED-8AB5-366B37E094B8}" srcOrd="0" destOrd="0" presId="urn:microsoft.com/office/officeart/2005/8/layout/vList2"/>
    <dgm:cxn modelId="{B399B8B0-3F0F-4F7E-AF17-18A496C2F0CD}" srcId="{C3104D80-60AF-427C-BB29-BAC6C86CED00}" destId="{E6C1797D-2C85-4C1F-A5D9-00BD4D5AEFBB}" srcOrd="0" destOrd="0" parTransId="{627E4BA8-2A4A-41E7-84EF-E3510650CE4B}" sibTransId="{1D0B6465-0100-4874-8315-3FE3147B80CE}"/>
    <dgm:cxn modelId="{5198A850-61EF-4DFF-AFBE-32A18111AD97}" type="presParOf" srcId="{894FFC8B-639E-4D9A-8B0E-A50B3C38FD20}" destId="{CED04CE4-3912-4DED-8AB5-366B37E094B8}" srcOrd="0" destOrd="0" presId="urn:microsoft.com/office/officeart/2005/8/layout/vList2"/>
  </dgm:cxnLst>
  <dgm:bg/>
  <dgm:whole/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0A002487-7F4C-475E-AD47-8820AFC777FB}" type="doc">
      <dgm:prSet loTypeId="urn:microsoft.com/office/officeart/2005/8/layout/process1" loCatId="process" qsTypeId="urn:microsoft.com/office/officeart/2005/8/quickstyle/3d6" qsCatId="3D" csTypeId="urn:microsoft.com/office/officeart/2005/8/colors/accent1_2" csCatId="accent1" phldr="1"/>
      <dgm:spPr>
        <a:scene3d>
          <a:camera prst="orthographicFront" zoom="92000">
            <a:rot lat="0" lon="0" rev="0"/>
          </a:camera>
          <a:lightRig rig="balanced" dir="t">
            <a:rot lat="0" lon="0" rev="8700000"/>
          </a:lightRig>
        </a:scene3d>
      </dgm:spPr>
      <dgm:t>
        <a:bodyPr/>
        <a:lstStyle/>
        <a:p>
          <a:endParaRPr lang="es-ES"/>
        </a:p>
      </dgm:t>
    </dgm:pt>
    <dgm:pt modelId="{4087D261-AB30-494E-8F0E-EDA53E6832BA}">
      <dgm:prSet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 zoom="92000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pPr rtl="0"/>
          <a:r>
            <a:rPr lang="es-ES_tradnl" dirty="0" smtClean="0"/>
            <a:t>Confiamos en los frutos de nuestros esfuerzos.</a:t>
          </a:r>
          <a:endParaRPr lang="es-ES" dirty="0"/>
        </a:p>
      </dgm:t>
    </dgm:pt>
    <dgm:pt modelId="{09AA917B-005C-4044-86DE-819717B82B49}" type="parTrans" cxnId="{DA663EAD-1D41-40B6-8759-F979A6723266}">
      <dgm:prSet/>
      <dgm:spPr/>
      <dgm:t>
        <a:bodyPr/>
        <a:lstStyle/>
        <a:p>
          <a:endParaRPr lang="es-ES"/>
        </a:p>
      </dgm:t>
    </dgm:pt>
    <dgm:pt modelId="{B071C4E1-C1D4-40BB-90CC-F16842D87D35}" type="sibTrans" cxnId="{DA663EAD-1D41-40B6-8759-F979A6723266}">
      <dgm:prSet/>
      <dgm:spPr/>
      <dgm:t>
        <a:bodyPr/>
        <a:lstStyle/>
        <a:p>
          <a:endParaRPr lang="es-ES"/>
        </a:p>
      </dgm:t>
    </dgm:pt>
    <dgm:pt modelId="{BC69B20E-D5BB-4548-B8D8-B0462C8D490B}">
      <dgm:prSet/>
      <dgm:spPr/>
      <dgm:t>
        <a:bodyPr/>
        <a:lstStyle/>
        <a:p>
          <a:pPr rtl="0"/>
          <a:r>
            <a:rPr lang="es-ES_tradnl" dirty="0" smtClean="0"/>
            <a:t>Sabemos que, aun siendo costoso, hacemos algo muy valioso.</a:t>
          </a:r>
        </a:p>
        <a:p>
          <a:pPr rtl="0"/>
          <a:r>
            <a:rPr lang="es-ES_tradnl" dirty="0" smtClean="0"/>
            <a:t>(quizá por eso </a:t>
          </a:r>
        </a:p>
        <a:p>
          <a:pPr rtl="0"/>
          <a:r>
            <a:rPr lang="es-ES_tradnl" dirty="0" smtClean="0"/>
            <a:t>sea costoso)</a:t>
          </a:r>
          <a:endParaRPr lang="es-ES" dirty="0"/>
        </a:p>
      </dgm:t>
    </dgm:pt>
    <dgm:pt modelId="{DD9C9D2F-F706-46F9-B103-E25DF699CD3F}" type="parTrans" cxnId="{EFC85CBE-8EC9-41AF-8CFC-AD48B3C09F96}">
      <dgm:prSet/>
      <dgm:spPr/>
      <dgm:t>
        <a:bodyPr/>
        <a:lstStyle/>
        <a:p>
          <a:endParaRPr lang="es-ES"/>
        </a:p>
      </dgm:t>
    </dgm:pt>
    <dgm:pt modelId="{55800974-EB8C-4FDA-A3BC-23774478A8E6}" type="sibTrans" cxnId="{EFC85CBE-8EC9-41AF-8CFC-AD48B3C09F96}">
      <dgm:prSet/>
      <dgm:spPr/>
      <dgm:t>
        <a:bodyPr/>
        <a:lstStyle/>
        <a:p>
          <a:endParaRPr lang="es-ES"/>
        </a:p>
      </dgm:t>
    </dgm:pt>
    <dgm:pt modelId="{54670747-2F72-4E33-AED1-98F29EED5F97}">
      <dgm:prSet/>
      <dgm:spPr/>
      <dgm:t>
        <a:bodyPr/>
        <a:lstStyle/>
        <a:p>
          <a:pPr rtl="0"/>
          <a:r>
            <a:rPr lang="es-ES_tradnl" dirty="0" smtClean="0"/>
            <a:t>Miramos hacia atrás con satisfacción.</a:t>
          </a:r>
          <a:endParaRPr lang="es-ES" dirty="0"/>
        </a:p>
      </dgm:t>
    </dgm:pt>
    <dgm:pt modelId="{AF5F0706-A2CC-4DEB-B8AA-494DF5C7E7A2}" type="parTrans" cxnId="{7AF5833F-12FF-4942-A9E7-F8A00EA6FF07}">
      <dgm:prSet/>
      <dgm:spPr/>
      <dgm:t>
        <a:bodyPr/>
        <a:lstStyle/>
        <a:p>
          <a:endParaRPr lang="es-ES"/>
        </a:p>
      </dgm:t>
    </dgm:pt>
    <dgm:pt modelId="{9B49E325-D5C6-4067-B354-2EE2EB69FF67}" type="sibTrans" cxnId="{7AF5833F-12FF-4942-A9E7-F8A00EA6FF07}">
      <dgm:prSet/>
      <dgm:spPr/>
      <dgm:t>
        <a:bodyPr/>
        <a:lstStyle/>
        <a:p>
          <a:endParaRPr lang="es-ES"/>
        </a:p>
      </dgm:t>
    </dgm:pt>
    <dgm:pt modelId="{35F87F77-A4D7-427D-87F7-9E76454715A7}">
      <dgm:prSet/>
      <dgm:spPr/>
      <dgm:t>
        <a:bodyPr/>
        <a:lstStyle/>
        <a:p>
          <a:pPr rtl="0"/>
          <a:r>
            <a:rPr lang="es-ES_tradnl" dirty="0" smtClean="0"/>
            <a:t>Oteamos el futuro con esperanza.</a:t>
          </a:r>
          <a:endParaRPr lang="es-ES" dirty="0"/>
        </a:p>
      </dgm:t>
    </dgm:pt>
    <dgm:pt modelId="{F732193D-52DF-43FA-8AFA-0251BBC6F1D0}" type="parTrans" cxnId="{C98182D2-3493-40B0-82FA-11D9E02EC949}">
      <dgm:prSet/>
      <dgm:spPr/>
      <dgm:t>
        <a:bodyPr/>
        <a:lstStyle/>
        <a:p>
          <a:endParaRPr lang="es-ES"/>
        </a:p>
      </dgm:t>
    </dgm:pt>
    <dgm:pt modelId="{0586964A-5C40-4ED0-A73A-F7357A3013E7}" type="sibTrans" cxnId="{C98182D2-3493-40B0-82FA-11D9E02EC949}">
      <dgm:prSet/>
      <dgm:spPr/>
      <dgm:t>
        <a:bodyPr/>
        <a:lstStyle/>
        <a:p>
          <a:endParaRPr lang="es-ES"/>
        </a:p>
      </dgm:t>
    </dgm:pt>
    <dgm:pt modelId="{15AD2259-9352-446E-9E27-0D563CA2213F}">
      <dgm:prSet/>
      <dgm:spPr/>
      <dgm:t>
        <a:bodyPr/>
        <a:lstStyle/>
        <a:p>
          <a:pPr rtl="0"/>
          <a:r>
            <a:rPr lang="es-ES_tradnl" dirty="0" smtClean="0"/>
            <a:t>Nuestra fe en el ser humano no se agota.</a:t>
          </a:r>
          <a:endParaRPr lang="es-ES" dirty="0"/>
        </a:p>
      </dgm:t>
    </dgm:pt>
    <dgm:pt modelId="{03AFB48F-510D-457C-9162-1886978B549C}" type="parTrans" cxnId="{C4D369EB-7819-4698-AA5D-7A8416423DD2}">
      <dgm:prSet/>
      <dgm:spPr/>
      <dgm:t>
        <a:bodyPr/>
        <a:lstStyle/>
        <a:p>
          <a:endParaRPr lang="es-ES"/>
        </a:p>
      </dgm:t>
    </dgm:pt>
    <dgm:pt modelId="{60323FE7-757B-4453-8C48-DE9B16164FC2}" type="sibTrans" cxnId="{C4D369EB-7819-4698-AA5D-7A8416423DD2}">
      <dgm:prSet/>
      <dgm:spPr/>
      <dgm:t>
        <a:bodyPr/>
        <a:lstStyle/>
        <a:p>
          <a:endParaRPr lang="es-ES"/>
        </a:p>
      </dgm:t>
    </dgm:pt>
    <dgm:pt modelId="{1C6B9F56-DBE4-43DB-9856-B2ADCEE6545A}" type="pres">
      <dgm:prSet presAssocID="{0A002487-7F4C-475E-AD47-8820AFC777FB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45D05E65-E4C9-4983-8682-DFDAC67A6EDD}" type="pres">
      <dgm:prSet presAssocID="{4087D261-AB30-494E-8F0E-EDA53E6832BA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5132F020-B3C5-4DC8-9D69-9FDD346AFC02}" type="pres">
      <dgm:prSet presAssocID="{B071C4E1-C1D4-40BB-90CC-F16842D87D35}" presName="sibTrans" presStyleLbl="sibTrans2D1" presStyleIdx="0" presStyleCnt="4"/>
      <dgm:spPr/>
      <dgm:t>
        <a:bodyPr/>
        <a:lstStyle/>
        <a:p>
          <a:endParaRPr lang="es-ES"/>
        </a:p>
      </dgm:t>
    </dgm:pt>
    <dgm:pt modelId="{C9ACFC1A-1BB2-4AD8-93C8-325E2B41FA96}" type="pres">
      <dgm:prSet presAssocID="{B071C4E1-C1D4-40BB-90CC-F16842D87D35}" presName="connectorText" presStyleLbl="sibTrans2D1" presStyleIdx="0" presStyleCnt="4"/>
      <dgm:spPr/>
      <dgm:t>
        <a:bodyPr/>
        <a:lstStyle/>
        <a:p>
          <a:endParaRPr lang="es-ES"/>
        </a:p>
      </dgm:t>
    </dgm:pt>
    <dgm:pt modelId="{0D84A5D9-0B34-4339-9187-78D34146DA8A}" type="pres">
      <dgm:prSet presAssocID="{BC69B20E-D5BB-4548-B8D8-B0462C8D490B}" presName="node" presStyleLbl="node1" presStyleIdx="1" presStyleCnt="5" custScaleX="122459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C9784D9C-8DB1-4DF2-9352-0AD899CF8AFD}" type="pres">
      <dgm:prSet presAssocID="{55800974-EB8C-4FDA-A3BC-23774478A8E6}" presName="sibTrans" presStyleLbl="sibTrans2D1" presStyleIdx="1" presStyleCnt="4"/>
      <dgm:spPr/>
      <dgm:t>
        <a:bodyPr/>
        <a:lstStyle/>
        <a:p>
          <a:endParaRPr lang="es-ES"/>
        </a:p>
      </dgm:t>
    </dgm:pt>
    <dgm:pt modelId="{276DD1F6-76DB-4DFC-9547-B80C2A99EC24}" type="pres">
      <dgm:prSet presAssocID="{55800974-EB8C-4FDA-A3BC-23774478A8E6}" presName="connectorText" presStyleLbl="sibTrans2D1" presStyleIdx="1" presStyleCnt="4"/>
      <dgm:spPr/>
      <dgm:t>
        <a:bodyPr/>
        <a:lstStyle/>
        <a:p>
          <a:endParaRPr lang="es-ES"/>
        </a:p>
      </dgm:t>
    </dgm:pt>
    <dgm:pt modelId="{F3D6637B-490E-4F2F-84A8-86EA056F64DA}" type="pres">
      <dgm:prSet presAssocID="{54670747-2F72-4E33-AED1-98F29EED5F97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06C6E3CA-D5EA-4011-ADC2-EB4BA5750B5E}" type="pres">
      <dgm:prSet presAssocID="{9B49E325-D5C6-4067-B354-2EE2EB69FF67}" presName="sibTrans" presStyleLbl="sibTrans2D1" presStyleIdx="2" presStyleCnt="4"/>
      <dgm:spPr/>
      <dgm:t>
        <a:bodyPr/>
        <a:lstStyle/>
        <a:p>
          <a:endParaRPr lang="es-ES"/>
        </a:p>
      </dgm:t>
    </dgm:pt>
    <dgm:pt modelId="{3B13C74D-F9BA-4C8E-8844-C8174D0DF4DF}" type="pres">
      <dgm:prSet presAssocID="{9B49E325-D5C6-4067-B354-2EE2EB69FF67}" presName="connectorText" presStyleLbl="sibTrans2D1" presStyleIdx="2" presStyleCnt="4"/>
      <dgm:spPr/>
      <dgm:t>
        <a:bodyPr/>
        <a:lstStyle/>
        <a:p>
          <a:endParaRPr lang="es-ES"/>
        </a:p>
      </dgm:t>
    </dgm:pt>
    <dgm:pt modelId="{C02D3FEE-C92E-49BA-BF47-E860B5708DBA}" type="pres">
      <dgm:prSet presAssocID="{35F87F77-A4D7-427D-87F7-9E76454715A7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6FDC0F2D-E2A0-4FC3-84AA-6AA9F85944FF}" type="pres">
      <dgm:prSet presAssocID="{0586964A-5C40-4ED0-A73A-F7357A3013E7}" presName="sibTrans" presStyleLbl="sibTrans2D1" presStyleIdx="3" presStyleCnt="4"/>
      <dgm:spPr/>
      <dgm:t>
        <a:bodyPr/>
        <a:lstStyle/>
        <a:p>
          <a:endParaRPr lang="es-ES"/>
        </a:p>
      </dgm:t>
    </dgm:pt>
    <dgm:pt modelId="{8AD8C128-324C-426E-8F17-2B27D06E983C}" type="pres">
      <dgm:prSet presAssocID="{0586964A-5C40-4ED0-A73A-F7357A3013E7}" presName="connectorText" presStyleLbl="sibTrans2D1" presStyleIdx="3" presStyleCnt="4"/>
      <dgm:spPr/>
      <dgm:t>
        <a:bodyPr/>
        <a:lstStyle/>
        <a:p>
          <a:endParaRPr lang="es-ES"/>
        </a:p>
      </dgm:t>
    </dgm:pt>
    <dgm:pt modelId="{F3C3218D-87F1-4E91-AE64-4F03D42B8461}" type="pres">
      <dgm:prSet presAssocID="{15AD2259-9352-446E-9E27-0D563CA2213F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D5C137C4-F569-4EB3-9513-5A7869E906BF}" type="presOf" srcId="{55800974-EB8C-4FDA-A3BC-23774478A8E6}" destId="{276DD1F6-76DB-4DFC-9547-B80C2A99EC24}" srcOrd="1" destOrd="0" presId="urn:microsoft.com/office/officeart/2005/8/layout/process1"/>
    <dgm:cxn modelId="{EFC85CBE-8EC9-41AF-8CFC-AD48B3C09F96}" srcId="{0A002487-7F4C-475E-AD47-8820AFC777FB}" destId="{BC69B20E-D5BB-4548-B8D8-B0462C8D490B}" srcOrd="1" destOrd="0" parTransId="{DD9C9D2F-F706-46F9-B103-E25DF699CD3F}" sibTransId="{55800974-EB8C-4FDA-A3BC-23774478A8E6}"/>
    <dgm:cxn modelId="{BD11DB40-1552-46FB-B95B-D19D68D688C3}" type="presOf" srcId="{54670747-2F72-4E33-AED1-98F29EED5F97}" destId="{F3D6637B-490E-4F2F-84A8-86EA056F64DA}" srcOrd="0" destOrd="0" presId="urn:microsoft.com/office/officeart/2005/8/layout/process1"/>
    <dgm:cxn modelId="{DA663EAD-1D41-40B6-8759-F979A6723266}" srcId="{0A002487-7F4C-475E-AD47-8820AFC777FB}" destId="{4087D261-AB30-494E-8F0E-EDA53E6832BA}" srcOrd="0" destOrd="0" parTransId="{09AA917B-005C-4044-86DE-819717B82B49}" sibTransId="{B071C4E1-C1D4-40BB-90CC-F16842D87D35}"/>
    <dgm:cxn modelId="{11C2D93E-3422-44FD-B4E0-AD29B29322FB}" type="presOf" srcId="{4087D261-AB30-494E-8F0E-EDA53E6832BA}" destId="{45D05E65-E4C9-4983-8682-DFDAC67A6EDD}" srcOrd="0" destOrd="0" presId="urn:microsoft.com/office/officeart/2005/8/layout/process1"/>
    <dgm:cxn modelId="{C4D369EB-7819-4698-AA5D-7A8416423DD2}" srcId="{0A002487-7F4C-475E-AD47-8820AFC777FB}" destId="{15AD2259-9352-446E-9E27-0D563CA2213F}" srcOrd="4" destOrd="0" parTransId="{03AFB48F-510D-457C-9162-1886978B549C}" sibTransId="{60323FE7-757B-4453-8C48-DE9B16164FC2}"/>
    <dgm:cxn modelId="{51480E9F-AE60-4024-88AD-3E75890D78A2}" type="presOf" srcId="{9B49E325-D5C6-4067-B354-2EE2EB69FF67}" destId="{3B13C74D-F9BA-4C8E-8844-C8174D0DF4DF}" srcOrd="1" destOrd="0" presId="urn:microsoft.com/office/officeart/2005/8/layout/process1"/>
    <dgm:cxn modelId="{0BC89B94-5F87-4ECC-A4A1-CB9CD6B4B227}" type="presOf" srcId="{9B49E325-D5C6-4067-B354-2EE2EB69FF67}" destId="{06C6E3CA-D5EA-4011-ADC2-EB4BA5750B5E}" srcOrd="0" destOrd="0" presId="urn:microsoft.com/office/officeart/2005/8/layout/process1"/>
    <dgm:cxn modelId="{216CBA9E-377F-4B67-ABE6-E7E635B98AAC}" type="presOf" srcId="{B071C4E1-C1D4-40BB-90CC-F16842D87D35}" destId="{C9ACFC1A-1BB2-4AD8-93C8-325E2B41FA96}" srcOrd="1" destOrd="0" presId="urn:microsoft.com/office/officeart/2005/8/layout/process1"/>
    <dgm:cxn modelId="{98C26FF5-E395-43CF-83C3-012595EA42DE}" type="presOf" srcId="{15AD2259-9352-446E-9E27-0D563CA2213F}" destId="{F3C3218D-87F1-4E91-AE64-4F03D42B8461}" srcOrd="0" destOrd="0" presId="urn:microsoft.com/office/officeart/2005/8/layout/process1"/>
    <dgm:cxn modelId="{AC7E6329-07E9-454D-AB58-4A7F22AB4257}" type="presOf" srcId="{B071C4E1-C1D4-40BB-90CC-F16842D87D35}" destId="{5132F020-B3C5-4DC8-9D69-9FDD346AFC02}" srcOrd="0" destOrd="0" presId="urn:microsoft.com/office/officeart/2005/8/layout/process1"/>
    <dgm:cxn modelId="{7AF5833F-12FF-4942-A9E7-F8A00EA6FF07}" srcId="{0A002487-7F4C-475E-AD47-8820AFC777FB}" destId="{54670747-2F72-4E33-AED1-98F29EED5F97}" srcOrd="2" destOrd="0" parTransId="{AF5F0706-A2CC-4DEB-B8AA-494DF5C7E7A2}" sibTransId="{9B49E325-D5C6-4067-B354-2EE2EB69FF67}"/>
    <dgm:cxn modelId="{4B9D3DEA-318C-4D96-9BE2-1F703A541A13}" type="presOf" srcId="{35F87F77-A4D7-427D-87F7-9E76454715A7}" destId="{C02D3FEE-C92E-49BA-BF47-E860B5708DBA}" srcOrd="0" destOrd="0" presId="urn:microsoft.com/office/officeart/2005/8/layout/process1"/>
    <dgm:cxn modelId="{B78309EA-00FF-41FA-9776-025E7E9DB63E}" type="presOf" srcId="{0A002487-7F4C-475E-AD47-8820AFC777FB}" destId="{1C6B9F56-DBE4-43DB-9856-B2ADCEE6545A}" srcOrd="0" destOrd="0" presId="urn:microsoft.com/office/officeart/2005/8/layout/process1"/>
    <dgm:cxn modelId="{725733EC-D493-460A-9928-084A2E278169}" type="presOf" srcId="{0586964A-5C40-4ED0-A73A-F7357A3013E7}" destId="{8AD8C128-324C-426E-8F17-2B27D06E983C}" srcOrd="1" destOrd="0" presId="urn:microsoft.com/office/officeart/2005/8/layout/process1"/>
    <dgm:cxn modelId="{C98182D2-3493-40B0-82FA-11D9E02EC949}" srcId="{0A002487-7F4C-475E-AD47-8820AFC777FB}" destId="{35F87F77-A4D7-427D-87F7-9E76454715A7}" srcOrd="3" destOrd="0" parTransId="{F732193D-52DF-43FA-8AFA-0251BBC6F1D0}" sibTransId="{0586964A-5C40-4ED0-A73A-F7357A3013E7}"/>
    <dgm:cxn modelId="{5DB1FFC2-88D3-45C1-935A-5CEA2616158C}" type="presOf" srcId="{BC69B20E-D5BB-4548-B8D8-B0462C8D490B}" destId="{0D84A5D9-0B34-4339-9187-78D34146DA8A}" srcOrd="0" destOrd="0" presId="urn:microsoft.com/office/officeart/2005/8/layout/process1"/>
    <dgm:cxn modelId="{74F95D1C-18AC-4001-BD4B-23C610D9AC86}" type="presOf" srcId="{55800974-EB8C-4FDA-A3BC-23774478A8E6}" destId="{C9784D9C-8DB1-4DF2-9352-0AD899CF8AFD}" srcOrd="0" destOrd="0" presId="urn:microsoft.com/office/officeart/2005/8/layout/process1"/>
    <dgm:cxn modelId="{6D4C126E-9314-4D29-8CF6-5B37CC589E41}" type="presOf" srcId="{0586964A-5C40-4ED0-A73A-F7357A3013E7}" destId="{6FDC0F2D-E2A0-4FC3-84AA-6AA9F85944FF}" srcOrd="0" destOrd="0" presId="urn:microsoft.com/office/officeart/2005/8/layout/process1"/>
    <dgm:cxn modelId="{86660EEA-8FFC-40C7-B623-65087EFD1052}" type="presParOf" srcId="{1C6B9F56-DBE4-43DB-9856-B2ADCEE6545A}" destId="{45D05E65-E4C9-4983-8682-DFDAC67A6EDD}" srcOrd="0" destOrd="0" presId="urn:microsoft.com/office/officeart/2005/8/layout/process1"/>
    <dgm:cxn modelId="{90CA2528-4187-47DA-8CCF-382075FB2C94}" type="presParOf" srcId="{1C6B9F56-DBE4-43DB-9856-B2ADCEE6545A}" destId="{5132F020-B3C5-4DC8-9D69-9FDD346AFC02}" srcOrd="1" destOrd="0" presId="urn:microsoft.com/office/officeart/2005/8/layout/process1"/>
    <dgm:cxn modelId="{5AF349E0-E9D1-4A95-8544-22B8B7C37666}" type="presParOf" srcId="{5132F020-B3C5-4DC8-9D69-9FDD346AFC02}" destId="{C9ACFC1A-1BB2-4AD8-93C8-325E2B41FA96}" srcOrd="0" destOrd="0" presId="urn:microsoft.com/office/officeart/2005/8/layout/process1"/>
    <dgm:cxn modelId="{6C79DB1E-93EB-40C3-83C2-95C660F40C97}" type="presParOf" srcId="{1C6B9F56-DBE4-43DB-9856-B2ADCEE6545A}" destId="{0D84A5D9-0B34-4339-9187-78D34146DA8A}" srcOrd="2" destOrd="0" presId="urn:microsoft.com/office/officeart/2005/8/layout/process1"/>
    <dgm:cxn modelId="{FB5F78BE-FFFC-4E08-A573-A045B4C452A5}" type="presParOf" srcId="{1C6B9F56-DBE4-43DB-9856-B2ADCEE6545A}" destId="{C9784D9C-8DB1-4DF2-9352-0AD899CF8AFD}" srcOrd="3" destOrd="0" presId="urn:microsoft.com/office/officeart/2005/8/layout/process1"/>
    <dgm:cxn modelId="{82E83F17-10E5-476E-88D6-7C0400F2564C}" type="presParOf" srcId="{C9784D9C-8DB1-4DF2-9352-0AD899CF8AFD}" destId="{276DD1F6-76DB-4DFC-9547-B80C2A99EC24}" srcOrd="0" destOrd="0" presId="urn:microsoft.com/office/officeart/2005/8/layout/process1"/>
    <dgm:cxn modelId="{B25F4A4B-21B4-4418-BEBE-5BAA934E7A2D}" type="presParOf" srcId="{1C6B9F56-DBE4-43DB-9856-B2ADCEE6545A}" destId="{F3D6637B-490E-4F2F-84A8-86EA056F64DA}" srcOrd="4" destOrd="0" presId="urn:microsoft.com/office/officeart/2005/8/layout/process1"/>
    <dgm:cxn modelId="{B24C3E7C-5626-44A7-8E3B-392BE48248BA}" type="presParOf" srcId="{1C6B9F56-DBE4-43DB-9856-B2ADCEE6545A}" destId="{06C6E3CA-D5EA-4011-ADC2-EB4BA5750B5E}" srcOrd="5" destOrd="0" presId="urn:microsoft.com/office/officeart/2005/8/layout/process1"/>
    <dgm:cxn modelId="{A9651098-2526-4CC5-A924-F18EFC30BDA9}" type="presParOf" srcId="{06C6E3CA-D5EA-4011-ADC2-EB4BA5750B5E}" destId="{3B13C74D-F9BA-4C8E-8844-C8174D0DF4DF}" srcOrd="0" destOrd="0" presId="urn:microsoft.com/office/officeart/2005/8/layout/process1"/>
    <dgm:cxn modelId="{0B0701DE-F2DA-4FD5-8E02-89AA9045A015}" type="presParOf" srcId="{1C6B9F56-DBE4-43DB-9856-B2ADCEE6545A}" destId="{C02D3FEE-C92E-49BA-BF47-E860B5708DBA}" srcOrd="6" destOrd="0" presId="urn:microsoft.com/office/officeart/2005/8/layout/process1"/>
    <dgm:cxn modelId="{7041E06F-298A-466B-AE30-393FE0127503}" type="presParOf" srcId="{1C6B9F56-DBE4-43DB-9856-B2ADCEE6545A}" destId="{6FDC0F2D-E2A0-4FC3-84AA-6AA9F85944FF}" srcOrd="7" destOrd="0" presId="urn:microsoft.com/office/officeart/2005/8/layout/process1"/>
    <dgm:cxn modelId="{47CBC3EB-A0A6-4859-A27F-EACDE4E06E54}" type="presParOf" srcId="{6FDC0F2D-E2A0-4FC3-84AA-6AA9F85944FF}" destId="{8AD8C128-324C-426E-8F17-2B27D06E983C}" srcOrd="0" destOrd="0" presId="urn:microsoft.com/office/officeart/2005/8/layout/process1"/>
    <dgm:cxn modelId="{A28F1C38-437A-4598-8094-76454A49D518}" type="presParOf" srcId="{1C6B9F56-DBE4-43DB-9856-B2ADCEE6545A}" destId="{F3C3218D-87F1-4E91-AE64-4F03D42B8461}" srcOrd="8" destOrd="0" presId="urn:microsoft.com/office/officeart/2005/8/layout/process1"/>
  </dgm:cxnLst>
  <dgm:bg/>
  <dgm:whole/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6AC3638E-A405-4A50-8DE6-ACC80540A602}" type="doc">
      <dgm:prSet loTypeId="urn:microsoft.com/office/officeart/2005/8/layout/vList2" loCatId="list" qsTypeId="urn:microsoft.com/office/officeart/2005/8/quickstyle/3d3" qsCatId="3D" csTypeId="urn:microsoft.com/office/officeart/2005/8/colors/accent1_2" csCatId="accent1"/>
      <dgm:spPr/>
      <dgm:t>
        <a:bodyPr/>
        <a:lstStyle/>
        <a:p>
          <a:endParaRPr lang="es-ES"/>
        </a:p>
      </dgm:t>
    </dgm:pt>
    <dgm:pt modelId="{AB17321C-0444-4372-A733-F2B7CCC18F84}">
      <dgm:prSet/>
      <dgm:spPr/>
      <dgm:t>
        <a:bodyPr/>
        <a:lstStyle/>
        <a:p>
          <a:pPr rtl="0"/>
          <a:r>
            <a:rPr lang="es-ES_tradnl" b="0" dirty="0" smtClean="0"/>
            <a:t>Este Ideario llega en un momento OPORTUNO</a:t>
          </a:r>
          <a:endParaRPr lang="es-MX" b="0" dirty="0"/>
        </a:p>
      </dgm:t>
    </dgm:pt>
    <dgm:pt modelId="{2B4AA14A-C89A-4690-B8A3-4C961D5B0843}" type="parTrans" cxnId="{C2477AE7-9B4A-4539-8700-CA1E885E5376}">
      <dgm:prSet/>
      <dgm:spPr/>
      <dgm:t>
        <a:bodyPr/>
        <a:lstStyle/>
        <a:p>
          <a:endParaRPr lang="es-ES"/>
        </a:p>
      </dgm:t>
    </dgm:pt>
    <dgm:pt modelId="{56364CBC-0DFE-4727-82CD-7C1E5DF15B72}" type="sibTrans" cxnId="{C2477AE7-9B4A-4539-8700-CA1E885E5376}">
      <dgm:prSet/>
      <dgm:spPr/>
      <dgm:t>
        <a:bodyPr/>
        <a:lstStyle/>
        <a:p>
          <a:endParaRPr lang="es-ES"/>
        </a:p>
      </dgm:t>
    </dgm:pt>
    <dgm:pt modelId="{7D61CA27-A1D6-4F2E-90F2-88C32B6FF5D8}" type="pres">
      <dgm:prSet presAssocID="{6AC3638E-A405-4A50-8DE6-ACC80540A602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7936FAE6-A18C-4EFC-9004-3FAD8621760A}" type="pres">
      <dgm:prSet presAssocID="{AB17321C-0444-4372-A733-F2B7CCC18F84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2D87DCAA-AE6B-4C27-8036-D7E42126E313}" type="presOf" srcId="{AB17321C-0444-4372-A733-F2B7CCC18F84}" destId="{7936FAE6-A18C-4EFC-9004-3FAD8621760A}" srcOrd="0" destOrd="0" presId="urn:microsoft.com/office/officeart/2005/8/layout/vList2"/>
    <dgm:cxn modelId="{57884AB4-E776-41DE-B36C-DF6D2C887693}" type="presOf" srcId="{6AC3638E-A405-4A50-8DE6-ACC80540A602}" destId="{7D61CA27-A1D6-4F2E-90F2-88C32B6FF5D8}" srcOrd="0" destOrd="0" presId="urn:microsoft.com/office/officeart/2005/8/layout/vList2"/>
    <dgm:cxn modelId="{C2477AE7-9B4A-4539-8700-CA1E885E5376}" srcId="{6AC3638E-A405-4A50-8DE6-ACC80540A602}" destId="{AB17321C-0444-4372-A733-F2B7CCC18F84}" srcOrd="0" destOrd="0" parTransId="{2B4AA14A-C89A-4690-B8A3-4C961D5B0843}" sibTransId="{56364CBC-0DFE-4727-82CD-7C1E5DF15B72}"/>
    <dgm:cxn modelId="{010BBF0C-57E1-405D-891F-9E5E1718E8D3}" type="presParOf" srcId="{7D61CA27-A1D6-4F2E-90F2-88C32B6FF5D8}" destId="{7936FAE6-A18C-4EFC-9004-3FAD8621760A}" srcOrd="0" destOrd="0" presId="urn:microsoft.com/office/officeart/2005/8/layout/vList2"/>
  </dgm:cxnLst>
  <dgm:bg/>
  <dgm:whole/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CF0F8DDA-80B0-4F76-BFD3-597C63657623}" type="doc">
      <dgm:prSet loTypeId="urn:microsoft.com/office/officeart/2005/8/layout/default" loCatId="list" qsTypeId="urn:microsoft.com/office/officeart/2005/8/quickstyle/3d9" qsCatId="3D" csTypeId="urn:microsoft.com/office/officeart/2005/8/colors/accent1_2" csCatId="accent1" phldr="1"/>
      <dgm:spPr/>
      <dgm:t>
        <a:bodyPr/>
        <a:lstStyle/>
        <a:p>
          <a:endParaRPr lang="es-ES"/>
        </a:p>
      </dgm:t>
    </dgm:pt>
    <dgm:pt modelId="{F1770B52-7FFE-4D5F-A085-D1138D70485C}">
      <dgm:prSet/>
      <dgm:spPr/>
      <dgm:t>
        <a:bodyPr/>
        <a:lstStyle/>
        <a:p>
          <a:pPr rtl="0"/>
          <a:r>
            <a:rPr lang="es-ES_tradnl" dirty="0" smtClean="0"/>
            <a:t>La Familia Claretiana quiere vivir su comunión en medio de un mundo que pide y espera. </a:t>
          </a:r>
          <a:endParaRPr lang="es-ES" dirty="0"/>
        </a:p>
      </dgm:t>
    </dgm:pt>
    <dgm:pt modelId="{CC0C2D13-A452-4CBD-9C4B-CE2D48FA8C15}" type="parTrans" cxnId="{8DF610DD-3910-47C8-9D08-42BAB32E62AF}">
      <dgm:prSet/>
      <dgm:spPr/>
      <dgm:t>
        <a:bodyPr/>
        <a:lstStyle/>
        <a:p>
          <a:endParaRPr lang="es-ES"/>
        </a:p>
      </dgm:t>
    </dgm:pt>
    <dgm:pt modelId="{8707E0B2-2BEE-4006-A10A-5FBD32947B83}" type="sibTrans" cxnId="{8DF610DD-3910-47C8-9D08-42BAB32E62AF}">
      <dgm:prSet/>
      <dgm:spPr/>
      <dgm:t>
        <a:bodyPr/>
        <a:lstStyle/>
        <a:p>
          <a:endParaRPr lang="es-ES"/>
        </a:p>
      </dgm:t>
    </dgm:pt>
    <dgm:pt modelId="{79BC572E-FA1B-476F-9C2A-55D214DCDDDD}">
      <dgm:prSet/>
      <dgm:spPr/>
      <dgm:t>
        <a:bodyPr/>
        <a:lstStyle/>
        <a:p>
          <a:pPr rtl="0"/>
          <a:endParaRPr lang="es-MX" dirty="0"/>
        </a:p>
      </dgm:t>
    </dgm:pt>
    <dgm:pt modelId="{FDE3B092-9E01-464D-AF5D-0DB4D9713A32}" type="parTrans" cxnId="{8E171517-A78C-4750-8138-9F629D443E79}">
      <dgm:prSet/>
      <dgm:spPr/>
      <dgm:t>
        <a:bodyPr/>
        <a:lstStyle/>
        <a:p>
          <a:endParaRPr lang="es-ES"/>
        </a:p>
      </dgm:t>
    </dgm:pt>
    <dgm:pt modelId="{A8D5D6BC-D075-4F4B-8998-19158EF8F2D3}" type="sibTrans" cxnId="{8E171517-A78C-4750-8138-9F629D443E79}">
      <dgm:prSet/>
      <dgm:spPr/>
      <dgm:t>
        <a:bodyPr/>
        <a:lstStyle/>
        <a:p>
          <a:endParaRPr lang="es-ES"/>
        </a:p>
      </dgm:t>
    </dgm:pt>
    <dgm:pt modelId="{B9E99FC0-6232-4193-AB39-0068D722B32A}" type="pres">
      <dgm:prSet presAssocID="{CF0F8DDA-80B0-4F76-BFD3-597C63657623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C1FEB0BA-201B-415E-B736-9C53EF66FD09}" type="pres">
      <dgm:prSet presAssocID="{F1770B52-7FFE-4D5F-A085-D1138D70485C}" presName="node" presStyleLbl="node1" presStyleIdx="0" presStyleCnt="1" custScaleX="195638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AAC1085F-02AA-4345-8618-60ADEF0E7C10}" type="presOf" srcId="{CF0F8DDA-80B0-4F76-BFD3-597C63657623}" destId="{B9E99FC0-6232-4193-AB39-0068D722B32A}" srcOrd="0" destOrd="0" presId="urn:microsoft.com/office/officeart/2005/8/layout/default"/>
    <dgm:cxn modelId="{5CE4624C-F16A-4A5D-A774-150745F1A11D}" type="presOf" srcId="{79BC572E-FA1B-476F-9C2A-55D214DCDDDD}" destId="{C1FEB0BA-201B-415E-B736-9C53EF66FD09}" srcOrd="0" destOrd="1" presId="urn:microsoft.com/office/officeart/2005/8/layout/default"/>
    <dgm:cxn modelId="{8E171517-A78C-4750-8138-9F629D443E79}" srcId="{F1770B52-7FFE-4D5F-A085-D1138D70485C}" destId="{79BC572E-FA1B-476F-9C2A-55D214DCDDDD}" srcOrd="0" destOrd="0" parTransId="{FDE3B092-9E01-464D-AF5D-0DB4D9713A32}" sibTransId="{A8D5D6BC-D075-4F4B-8998-19158EF8F2D3}"/>
    <dgm:cxn modelId="{8DF610DD-3910-47C8-9D08-42BAB32E62AF}" srcId="{CF0F8DDA-80B0-4F76-BFD3-597C63657623}" destId="{F1770B52-7FFE-4D5F-A085-D1138D70485C}" srcOrd="0" destOrd="0" parTransId="{CC0C2D13-A452-4CBD-9C4B-CE2D48FA8C15}" sibTransId="{8707E0B2-2BEE-4006-A10A-5FBD32947B83}"/>
    <dgm:cxn modelId="{3CC7AA8C-BA8A-4FA9-9DC3-DFEC808327A9}" type="presOf" srcId="{F1770B52-7FFE-4D5F-A085-D1138D70485C}" destId="{C1FEB0BA-201B-415E-B736-9C53EF66FD09}" srcOrd="0" destOrd="0" presId="urn:microsoft.com/office/officeart/2005/8/layout/default"/>
    <dgm:cxn modelId="{FDDFE28C-C871-4784-AD21-79E65E56DE84}" type="presParOf" srcId="{B9E99FC0-6232-4193-AB39-0068D722B32A}" destId="{C1FEB0BA-201B-415E-B736-9C53EF66FD09}" srcOrd="0" destOrd="0" presId="urn:microsoft.com/office/officeart/2005/8/layout/default"/>
  </dgm:cxnLst>
  <dgm:bg/>
  <dgm:whole/>
</dgm:dataModel>
</file>

<file path=ppt/diagrams/data18.xml><?xml version="1.0" encoding="utf-8"?>
<dgm:dataModel xmlns:dgm="http://schemas.openxmlformats.org/drawingml/2006/diagram" xmlns:a="http://schemas.openxmlformats.org/drawingml/2006/main">
  <dgm:ptLst>
    <dgm:pt modelId="{FE7A4DE2-8995-470C-93E9-928F7FFA83E8}" type="doc">
      <dgm:prSet loTypeId="urn:microsoft.com/office/officeart/2005/8/layout/hChevron3" loCatId="process" qsTypeId="urn:microsoft.com/office/officeart/2005/8/quickstyle/3d1" qsCatId="3D" csTypeId="urn:microsoft.com/office/officeart/2005/8/colors/accent1_2" csCatId="accent1" phldr="1"/>
      <dgm:spPr/>
    </dgm:pt>
    <dgm:pt modelId="{5B19ADD7-7F82-44F6-BFBB-56E853DDE668}">
      <dgm:prSet phldrT="[Texto]"/>
      <dgm:spPr/>
      <dgm:t>
        <a:bodyPr/>
        <a:lstStyle/>
        <a:p>
          <a:r>
            <a:rPr lang="es-ES" dirty="0" smtClean="0"/>
            <a:t>21-23 noviembre 07</a:t>
          </a:r>
          <a:endParaRPr lang="es-ES" dirty="0"/>
        </a:p>
      </dgm:t>
    </dgm:pt>
    <dgm:pt modelId="{EC7D6D87-C7FF-48F5-B14B-E85B18C827EB}" type="parTrans" cxnId="{B52E1E7C-401A-4BCB-AB42-442DA09BFC3E}">
      <dgm:prSet/>
      <dgm:spPr/>
      <dgm:t>
        <a:bodyPr/>
        <a:lstStyle/>
        <a:p>
          <a:endParaRPr lang="es-ES"/>
        </a:p>
      </dgm:t>
    </dgm:pt>
    <dgm:pt modelId="{1218B46D-7910-4A55-A967-E05BF57E94AF}" type="sibTrans" cxnId="{B52E1E7C-401A-4BCB-AB42-442DA09BFC3E}">
      <dgm:prSet/>
      <dgm:spPr/>
      <dgm:t>
        <a:bodyPr/>
        <a:lstStyle/>
        <a:p>
          <a:endParaRPr lang="es-ES"/>
        </a:p>
      </dgm:t>
    </dgm:pt>
    <dgm:pt modelId="{86EB780A-B6B7-49D9-8DFE-EC9A46347046}">
      <dgm:prSet phldrT="[Texto]"/>
      <dgm:spPr/>
      <dgm:t>
        <a:bodyPr/>
        <a:lstStyle/>
        <a:p>
          <a:r>
            <a:rPr lang="es-ES" dirty="0" smtClean="0"/>
            <a:t>Encuentro Formativo</a:t>
          </a:r>
          <a:endParaRPr lang="es-ES" dirty="0"/>
        </a:p>
      </dgm:t>
    </dgm:pt>
    <dgm:pt modelId="{B8AE6DEA-C9AA-4C7D-A6A8-86A41EE631AC}" type="sibTrans" cxnId="{E4909375-64DD-4539-95F8-4BAD63E6D42B}">
      <dgm:prSet/>
      <dgm:spPr/>
      <dgm:t>
        <a:bodyPr/>
        <a:lstStyle/>
        <a:p>
          <a:endParaRPr lang="es-ES"/>
        </a:p>
      </dgm:t>
    </dgm:pt>
    <dgm:pt modelId="{88160833-D761-4F32-A74D-5C6E4B79F630}" type="parTrans" cxnId="{E4909375-64DD-4539-95F8-4BAD63E6D42B}">
      <dgm:prSet/>
      <dgm:spPr/>
      <dgm:t>
        <a:bodyPr/>
        <a:lstStyle/>
        <a:p>
          <a:endParaRPr lang="es-ES"/>
        </a:p>
      </dgm:t>
    </dgm:pt>
    <dgm:pt modelId="{3D47121C-EE79-49FE-BCF1-0962E2289106}">
      <dgm:prSet phldrT="[Texto]"/>
      <dgm:spPr/>
      <dgm:t>
        <a:bodyPr/>
        <a:lstStyle/>
        <a:p>
          <a:r>
            <a:rPr lang="es-ES" dirty="0" smtClean="0"/>
            <a:t>Profesores Nuevos</a:t>
          </a:r>
          <a:endParaRPr lang="es-ES" dirty="0"/>
        </a:p>
      </dgm:t>
    </dgm:pt>
    <dgm:pt modelId="{F465B46E-2B1A-4AED-90DA-6F44AE86B532}" type="parTrans" cxnId="{3777FE14-B1FC-4B6B-A715-805CBC314DFF}">
      <dgm:prSet/>
      <dgm:spPr/>
      <dgm:t>
        <a:bodyPr/>
        <a:lstStyle/>
        <a:p>
          <a:endParaRPr lang="es-ES"/>
        </a:p>
      </dgm:t>
    </dgm:pt>
    <dgm:pt modelId="{3BD387C1-D7D5-4E97-BD66-57BFEE5A369D}" type="sibTrans" cxnId="{3777FE14-B1FC-4B6B-A715-805CBC314DFF}">
      <dgm:prSet/>
      <dgm:spPr/>
      <dgm:t>
        <a:bodyPr/>
        <a:lstStyle/>
        <a:p>
          <a:endParaRPr lang="es-ES"/>
        </a:p>
      </dgm:t>
    </dgm:pt>
    <dgm:pt modelId="{B9D69F2A-47CC-4978-A5E9-D7B158E0F924}">
      <dgm:prSet phldrT="[Texto]"/>
      <dgm:spPr/>
      <dgm:t>
        <a:bodyPr/>
        <a:lstStyle/>
        <a:p>
          <a:r>
            <a:rPr lang="es-ES" dirty="0" smtClean="0"/>
            <a:t>Colmenar Viejo</a:t>
          </a:r>
          <a:endParaRPr lang="es-ES" dirty="0"/>
        </a:p>
      </dgm:t>
    </dgm:pt>
    <dgm:pt modelId="{497EE571-C234-409B-8DC1-1DBBED9D2E52}" type="parTrans" cxnId="{0EDC89D9-214E-49CF-A9E7-C9537501EDC6}">
      <dgm:prSet/>
      <dgm:spPr/>
      <dgm:t>
        <a:bodyPr/>
        <a:lstStyle/>
        <a:p>
          <a:endParaRPr lang="es-ES"/>
        </a:p>
      </dgm:t>
    </dgm:pt>
    <dgm:pt modelId="{F4383238-2117-4E09-ABEC-D275675BA46A}" type="sibTrans" cxnId="{0EDC89D9-214E-49CF-A9E7-C9537501EDC6}">
      <dgm:prSet/>
      <dgm:spPr/>
      <dgm:t>
        <a:bodyPr/>
        <a:lstStyle/>
        <a:p>
          <a:endParaRPr lang="es-ES"/>
        </a:p>
      </dgm:t>
    </dgm:pt>
    <dgm:pt modelId="{5C33809B-DAAD-4B44-BCBD-F7C230C8CFCC}" type="pres">
      <dgm:prSet presAssocID="{FE7A4DE2-8995-470C-93E9-928F7FFA83E8}" presName="Name0" presStyleCnt="0">
        <dgm:presLayoutVars>
          <dgm:dir/>
          <dgm:resizeHandles val="exact"/>
        </dgm:presLayoutVars>
      </dgm:prSet>
      <dgm:spPr/>
    </dgm:pt>
    <dgm:pt modelId="{E596F2C8-28C4-49F9-82F3-306CD29B7648}" type="pres">
      <dgm:prSet presAssocID="{86EB780A-B6B7-49D9-8DFE-EC9A46347046}" presName="parTxOnly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01E6077A-6109-4308-9FED-85F6E9DB4379}" type="pres">
      <dgm:prSet presAssocID="{B8AE6DEA-C9AA-4C7D-A6A8-86A41EE631AC}" presName="parSpace" presStyleCnt="0"/>
      <dgm:spPr/>
    </dgm:pt>
    <dgm:pt modelId="{0DBB7199-D18B-4330-AEB6-B8E312BE7F2D}" type="pres">
      <dgm:prSet presAssocID="{3D47121C-EE79-49FE-BCF1-0962E2289106}" presName="parTxOnly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2C89807C-74F1-40B2-B612-27BAB412CEAD}" type="pres">
      <dgm:prSet presAssocID="{3BD387C1-D7D5-4E97-BD66-57BFEE5A369D}" presName="parSpace" presStyleCnt="0"/>
      <dgm:spPr/>
    </dgm:pt>
    <dgm:pt modelId="{2BE6173E-C9C5-4DD1-8B5C-1005AD014242}" type="pres">
      <dgm:prSet presAssocID="{B9D69F2A-47CC-4978-A5E9-D7B158E0F924}" presName="parTxOnly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8811BD2E-C11C-44D8-9A4A-BADDFC5081C3}" type="pres">
      <dgm:prSet presAssocID="{F4383238-2117-4E09-ABEC-D275675BA46A}" presName="parSpace" presStyleCnt="0"/>
      <dgm:spPr/>
    </dgm:pt>
    <dgm:pt modelId="{A642ACC9-78E0-47E4-B5E3-D4C88889ADFF}" type="pres">
      <dgm:prSet presAssocID="{5B19ADD7-7F82-44F6-BFBB-56E853DDE668}" presName="parTxOnly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3777FE14-B1FC-4B6B-A715-805CBC314DFF}" srcId="{FE7A4DE2-8995-470C-93E9-928F7FFA83E8}" destId="{3D47121C-EE79-49FE-BCF1-0962E2289106}" srcOrd="1" destOrd="0" parTransId="{F465B46E-2B1A-4AED-90DA-6F44AE86B532}" sibTransId="{3BD387C1-D7D5-4E97-BD66-57BFEE5A369D}"/>
    <dgm:cxn modelId="{EEF5AA86-3434-4417-90D6-2DD8BC7C019B}" type="presOf" srcId="{B9D69F2A-47CC-4978-A5E9-D7B158E0F924}" destId="{2BE6173E-C9C5-4DD1-8B5C-1005AD014242}" srcOrd="0" destOrd="0" presId="urn:microsoft.com/office/officeart/2005/8/layout/hChevron3"/>
    <dgm:cxn modelId="{E4909375-64DD-4539-95F8-4BAD63E6D42B}" srcId="{FE7A4DE2-8995-470C-93E9-928F7FFA83E8}" destId="{86EB780A-B6B7-49D9-8DFE-EC9A46347046}" srcOrd="0" destOrd="0" parTransId="{88160833-D761-4F32-A74D-5C6E4B79F630}" sibTransId="{B8AE6DEA-C9AA-4C7D-A6A8-86A41EE631AC}"/>
    <dgm:cxn modelId="{4A2DE89D-B924-4C9F-81AD-B85B573A2B0E}" type="presOf" srcId="{3D47121C-EE79-49FE-BCF1-0962E2289106}" destId="{0DBB7199-D18B-4330-AEB6-B8E312BE7F2D}" srcOrd="0" destOrd="0" presId="urn:microsoft.com/office/officeart/2005/8/layout/hChevron3"/>
    <dgm:cxn modelId="{2B2D94D4-007E-4B98-A880-820F7D38C441}" type="presOf" srcId="{FE7A4DE2-8995-470C-93E9-928F7FFA83E8}" destId="{5C33809B-DAAD-4B44-BCBD-F7C230C8CFCC}" srcOrd="0" destOrd="0" presId="urn:microsoft.com/office/officeart/2005/8/layout/hChevron3"/>
    <dgm:cxn modelId="{F17ED2B9-89DB-476C-9938-05A3B9FD5EE8}" type="presOf" srcId="{5B19ADD7-7F82-44F6-BFBB-56E853DDE668}" destId="{A642ACC9-78E0-47E4-B5E3-D4C88889ADFF}" srcOrd="0" destOrd="0" presId="urn:microsoft.com/office/officeart/2005/8/layout/hChevron3"/>
    <dgm:cxn modelId="{CC839CB1-2714-476F-B68B-430963F7CBDE}" type="presOf" srcId="{86EB780A-B6B7-49D9-8DFE-EC9A46347046}" destId="{E596F2C8-28C4-49F9-82F3-306CD29B7648}" srcOrd="0" destOrd="0" presId="urn:microsoft.com/office/officeart/2005/8/layout/hChevron3"/>
    <dgm:cxn modelId="{B52E1E7C-401A-4BCB-AB42-442DA09BFC3E}" srcId="{FE7A4DE2-8995-470C-93E9-928F7FFA83E8}" destId="{5B19ADD7-7F82-44F6-BFBB-56E853DDE668}" srcOrd="3" destOrd="0" parTransId="{EC7D6D87-C7FF-48F5-B14B-E85B18C827EB}" sibTransId="{1218B46D-7910-4A55-A967-E05BF57E94AF}"/>
    <dgm:cxn modelId="{0EDC89D9-214E-49CF-A9E7-C9537501EDC6}" srcId="{FE7A4DE2-8995-470C-93E9-928F7FFA83E8}" destId="{B9D69F2A-47CC-4978-A5E9-D7B158E0F924}" srcOrd="2" destOrd="0" parTransId="{497EE571-C234-409B-8DC1-1DBBED9D2E52}" sibTransId="{F4383238-2117-4E09-ABEC-D275675BA46A}"/>
    <dgm:cxn modelId="{1A0CAC4B-375F-422B-A6D6-B6DD7C864823}" type="presParOf" srcId="{5C33809B-DAAD-4B44-BCBD-F7C230C8CFCC}" destId="{E596F2C8-28C4-49F9-82F3-306CD29B7648}" srcOrd="0" destOrd="0" presId="urn:microsoft.com/office/officeart/2005/8/layout/hChevron3"/>
    <dgm:cxn modelId="{3DC5CE0C-4522-4B69-89B2-EE782BDACD17}" type="presParOf" srcId="{5C33809B-DAAD-4B44-BCBD-F7C230C8CFCC}" destId="{01E6077A-6109-4308-9FED-85F6E9DB4379}" srcOrd="1" destOrd="0" presId="urn:microsoft.com/office/officeart/2005/8/layout/hChevron3"/>
    <dgm:cxn modelId="{6406BA6B-746B-48EC-B1B4-27370B13C520}" type="presParOf" srcId="{5C33809B-DAAD-4B44-BCBD-F7C230C8CFCC}" destId="{0DBB7199-D18B-4330-AEB6-B8E312BE7F2D}" srcOrd="2" destOrd="0" presId="urn:microsoft.com/office/officeart/2005/8/layout/hChevron3"/>
    <dgm:cxn modelId="{F592A7A5-AF02-46AA-9259-8719FEA86408}" type="presParOf" srcId="{5C33809B-DAAD-4B44-BCBD-F7C230C8CFCC}" destId="{2C89807C-74F1-40B2-B612-27BAB412CEAD}" srcOrd="3" destOrd="0" presId="urn:microsoft.com/office/officeart/2005/8/layout/hChevron3"/>
    <dgm:cxn modelId="{F75CC591-0A77-41A9-A304-75C0128AECF1}" type="presParOf" srcId="{5C33809B-DAAD-4B44-BCBD-F7C230C8CFCC}" destId="{2BE6173E-C9C5-4DD1-8B5C-1005AD014242}" srcOrd="4" destOrd="0" presId="urn:microsoft.com/office/officeart/2005/8/layout/hChevron3"/>
    <dgm:cxn modelId="{C8844735-5FD0-4C09-A308-843AA19E8AEB}" type="presParOf" srcId="{5C33809B-DAAD-4B44-BCBD-F7C230C8CFCC}" destId="{8811BD2E-C11C-44D8-9A4A-BADDFC5081C3}" srcOrd="5" destOrd="0" presId="urn:microsoft.com/office/officeart/2005/8/layout/hChevron3"/>
    <dgm:cxn modelId="{FF541CBE-DDF9-4BF6-AB99-5583FDCE5A8D}" type="presParOf" srcId="{5C33809B-DAAD-4B44-BCBD-F7C230C8CFCC}" destId="{A642ACC9-78E0-47E4-B5E3-D4C88889ADFF}" srcOrd="6" destOrd="0" presId="urn:microsoft.com/office/officeart/2005/8/layout/hChevron3"/>
  </dgm:cxnLst>
  <dgm:bg/>
  <dgm:whole/>
</dgm:dataModel>
</file>

<file path=ppt/diagrams/data19.xml><?xml version="1.0" encoding="utf-8"?>
<dgm:dataModel xmlns:dgm="http://schemas.openxmlformats.org/drawingml/2006/diagram" xmlns:a="http://schemas.openxmlformats.org/drawingml/2006/main">
  <dgm:ptLst>
    <dgm:pt modelId="{A9283EBE-F22B-4C03-8400-1947CA486791}" type="doc">
      <dgm:prSet loTypeId="urn:microsoft.com/office/officeart/2005/8/layout/vList2" loCatId="list" qsTypeId="urn:microsoft.com/office/officeart/2005/8/quickstyle/3d7" qsCatId="3D" csTypeId="urn:microsoft.com/office/officeart/2005/8/colors/accent1_2" csCatId="accent1"/>
      <dgm:spPr/>
      <dgm:t>
        <a:bodyPr/>
        <a:lstStyle/>
        <a:p>
          <a:endParaRPr lang="es-ES"/>
        </a:p>
      </dgm:t>
    </dgm:pt>
    <dgm:pt modelId="{B5422148-2BD8-4C73-98F1-FA8CBF60E321}">
      <dgm:prSet/>
      <dgm:spPr/>
      <dgm:t>
        <a:bodyPr/>
        <a:lstStyle/>
        <a:p>
          <a:pPr rtl="0"/>
          <a:r>
            <a:rPr lang="es-ES_tradnl" dirty="0" smtClean="0"/>
            <a:t>sin dejar de potenciar las riquezas particulares, el milagro de la unidad.</a:t>
          </a:r>
          <a:endParaRPr lang="es-ES" dirty="0"/>
        </a:p>
      </dgm:t>
    </dgm:pt>
    <dgm:pt modelId="{210B2F72-5715-4522-88C0-B2B3FCD093E0}" type="parTrans" cxnId="{F8577D6F-B18F-4559-8E76-DFEE3F8F588B}">
      <dgm:prSet/>
      <dgm:spPr/>
      <dgm:t>
        <a:bodyPr/>
        <a:lstStyle/>
        <a:p>
          <a:endParaRPr lang="es-ES"/>
        </a:p>
      </dgm:t>
    </dgm:pt>
    <dgm:pt modelId="{A700365C-8D0C-4FE4-8CF3-AEB56EC1B7A0}" type="sibTrans" cxnId="{F8577D6F-B18F-4559-8E76-DFEE3F8F588B}">
      <dgm:prSet/>
      <dgm:spPr/>
      <dgm:t>
        <a:bodyPr/>
        <a:lstStyle/>
        <a:p>
          <a:endParaRPr lang="es-ES"/>
        </a:p>
      </dgm:t>
    </dgm:pt>
    <dgm:pt modelId="{EC95F8E8-22B6-41FC-8E23-6ABDEA3D0936}" type="pres">
      <dgm:prSet presAssocID="{A9283EBE-F22B-4C03-8400-1947CA486791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770F8279-547B-4035-8AEE-26A0639E30DE}" type="pres">
      <dgm:prSet presAssocID="{B5422148-2BD8-4C73-98F1-FA8CBF60E321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2FD72C4C-91EA-4CAD-A79C-436665F1BFF5}" type="presOf" srcId="{A9283EBE-F22B-4C03-8400-1947CA486791}" destId="{EC95F8E8-22B6-41FC-8E23-6ABDEA3D0936}" srcOrd="0" destOrd="0" presId="urn:microsoft.com/office/officeart/2005/8/layout/vList2"/>
    <dgm:cxn modelId="{F8577D6F-B18F-4559-8E76-DFEE3F8F588B}" srcId="{A9283EBE-F22B-4C03-8400-1947CA486791}" destId="{B5422148-2BD8-4C73-98F1-FA8CBF60E321}" srcOrd="0" destOrd="0" parTransId="{210B2F72-5715-4522-88C0-B2B3FCD093E0}" sibTransId="{A700365C-8D0C-4FE4-8CF3-AEB56EC1B7A0}"/>
    <dgm:cxn modelId="{4A7D38DD-FF3E-4229-8253-8FA31FA63F99}" type="presOf" srcId="{B5422148-2BD8-4C73-98F1-FA8CBF60E321}" destId="{770F8279-547B-4035-8AEE-26A0639E30DE}" srcOrd="0" destOrd="0" presId="urn:microsoft.com/office/officeart/2005/8/layout/vList2"/>
    <dgm:cxn modelId="{8E0C159E-A380-4BA6-9659-D9E47E578B9F}" type="presParOf" srcId="{EC95F8E8-22B6-41FC-8E23-6ABDEA3D0936}" destId="{770F8279-547B-4035-8AEE-26A0639E30DE}" srcOrd="0" destOrd="0" presId="urn:microsoft.com/office/officeart/2005/8/layout/vList2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47A16CE-D5C4-4DDB-8EFA-0C9F3A1D02A8}" type="doc">
      <dgm:prSet loTypeId="urn:microsoft.com/office/officeart/2005/8/layout/cycle2" loCatId="cycle" qsTypeId="urn:microsoft.com/office/officeart/2005/8/quickstyle/3d9" qsCatId="3D" csTypeId="urn:microsoft.com/office/officeart/2005/8/colors/accent1_2" csCatId="accent1" phldr="1"/>
      <dgm:spPr/>
      <dgm:t>
        <a:bodyPr/>
        <a:lstStyle/>
        <a:p>
          <a:endParaRPr lang="es-ES"/>
        </a:p>
      </dgm:t>
    </dgm:pt>
    <dgm:pt modelId="{835A16B1-0368-4FAD-A00E-849AA65F071C}">
      <dgm:prSet/>
      <dgm:spPr/>
      <dgm:t>
        <a:bodyPr/>
        <a:lstStyle/>
        <a:p>
          <a:pPr rtl="0"/>
          <a:r>
            <a:rPr lang="es-ES_tradnl" dirty="0" smtClean="0"/>
            <a:t>¿Para qué?</a:t>
          </a:r>
          <a:endParaRPr lang="es-ES_tradnl" dirty="0"/>
        </a:p>
      </dgm:t>
    </dgm:pt>
    <dgm:pt modelId="{1E3AEB52-98B1-4B09-BF67-134BD8BF66A6}" type="parTrans" cxnId="{050817B1-1CFA-4957-BD57-2B27BB82A569}">
      <dgm:prSet/>
      <dgm:spPr/>
      <dgm:t>
        <a:bodyPr/>
        <a:lstStyle/>
        <a:p>
          <a:endParaRPr lang="es-ES"/>
        </a:p>
      </dgm:t>
    </dgm:pt>
    <dgm:pt modelId="{61DBF30F-1CAE-4F6E-879D-59869C3C6937}" type="sibTrans" cxnId="{050817B1-1CFA-4957-BD57-2B27BB82A569}">
      <dgm:prSet/>
      <dgm:spPr/>
      <dgm:t>
        <a:bodyPr/>
        <a:lstStyle/>
        <a:p>
          <a:endParaRPr lang="es-ES"/>
        </a:p>
      </dgm:t>
    </dgm:pt>
    <dgm:pt modelId="{B78F7F3D-66AD-4AA2-9891-CB091C43403A}">
      <dgm:prSet/>
      <dgm:spPr/>
      <dgm:t>
        <a:bodyPr/>
        <a:lstStyle/>
        <a:p>
          <a:pPr rtl="0"/>
          <a:r>
            <a:rPr lang="es-ES_tradnl" dirty="0" smtClean="0"/>
            <a:t>¿Por qué?</a:t>
          </a:r>
          <a:endParaRPr lang="es-MX" dirty="0"/>
        </a:p>
      </dgm:t>
    </dgm:pt>
    <dgm:pt modelId="{E0C2CDBF-C313-42E7-BF3F-12E2427AFBDB}" type="parTrans" cxnId="{86F5CE2E-4DAD-4C07-A04D-D076C3EA0B3B}">
      <dgm:prSet/>
      <dgm:spPr/>
      <dgm:t>
        <a:bodyPr/>
        <a:lstStyle/>
        <a:p>
          <a:endParaRPr lang="es-ES"/>
        </a:p>
      </dgm:t>
    </dgm:pt>
    <dgm:pt modelId="{BAE043D3-6011-4B48-9106-E2F52CE755C7}" type="sibTrans" cxnId="{86F5CE2E-4DAD-4C07-A04D-D076C3EA0B3B}">
      <dgm:prSet/>
      <dgm:spPr/>
      <dgm:t>
        <a:bodyPr/>
        <a:lstStyle/>
        <a:p>
          <a:endParaRPr lang="es-ES"/>
        </a:p>
      </dgm:t>
    </dgm:pt>
    <dgm:pt modelId="{2F18AE53-2531-4143-8086-110DCBF2723C}" type="pres">
      <dgm:prSet presAssocID="{347A16CE-D5C4-4DDB-8EFA-0C9F3A1D02A8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8B143B04-B376-4144-B2BB-F5559DFFACD3}" type="pres">
      <dgm:prSet presAssocID="{835A16B1-0368-4FAD-A00E-849AA65F071C}" presName="node" presStyleLbl="node1" presStyleIdx="0" presStyleCnt="2" custRadScaleRad="87182" custRadScaleInc="1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E5442064-7D4B-4C96-9833-D5040884991F}" type="pres">
      <dgm:prSet presAssocID="{61DBF30F-1CAE-4F6E-879D-59869C3C6937}" presName="sibTrans" presStyleLbl="sibTrans2D1" presStyleIdx="0" presStyleCnt="2"/>
      <dgm:spPr/>
      <dgm:t>
        <a:bodyPr/>
        <a:lstStyle/>
        <a:p>
          <a:endParaRPr lang="es-ES"/>
        </a:p>
      </dgm:t>
    </dgm:pt>
    <dgm:pt modelId="{7689582E-A767-44EF-82E4-E5B48356D31F}" type="pres">
      <dgm:prSet presAssocID="{61DBF30F-1CAE-4F6E-879D-59869C3C6937}" presName="connectorText" presStyleLbl="sibTrans2D1" presStyleIdx="0" presStyleCnt="2"/>
      <dgm:spPr/>
      <dgm:t>
        <a:bodyPr/>
        <a:lstStyle/>
        <a:p>
          <a:endParaRPr lang="es-ES"/>
        </a:p>
      </dgm:t>
    </dgm:pt>
    <dgm:pt modelId="{CC272EEE-C7FE-466B-BDDB-D3C11C45605F}" type="pres">
      <dgm:prSet presAssocID="{B78F7F3D-66AD-4AA2-9891-CB091C43403A}" presName="node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FFA03518-0180-4CB9-9036-93D28EDB34D2}" type="pres">
      <dgm:prSet presAssocID="{BAE043D3-6011-4B48-9106-E2F52CE755C7}" presName="sibTrans" presStyleLbl="sibTrans2D1" presStyleIdx="1" presStyleCnt="2"/>
      <dgm:spPr/>
      <dgm:t>
        <a:bodyPr/>
        <a:lstStyle/>
        <a:p>
          <a:endParaRPr lang="es-ES"/>
        </a:p>
      </dgm:t>
    </dgm:pt>
    <dgm:pt modelId="{A41AB50B-5E68-4E91-A80B-E07E5F99FA49}" type="pres">
      <dgm:prSet presAssocID="{BAE043D3-6011-4B48-9106-E2F52CE755C7}" presName="connectorText" presStyleLbl="sibTrans2D1" presStyleIdx="1" presStyleCnt="2"/>
      <dgm:spPr/>
      <dgm:t>
        <a:bodyPr/>
        <a:lstStyle/>
        <a:p>
          <a:endParaRPr lang="es-ES"/>
        </a:p>
      </dgm:t>
    </dgm:pt>
  </dgm:ptLst>
  <dgm:cxnLst>
    <dgm:cxn modelId="{86F5CE2E-4DAD-4C07-A04D-D076C3EA0B3B}" srcId="{347A16CE-D5C4-4DDB-8EFA-0C9F3A1D02A8}" destId="{B78F7F3D-66AD-4AA2-9891-CB091C43403A}" srcOrd="1" destOrd="0" parTransId="{E0C2CDBF-C313-42E7-BF3F-12E2427AFBDB}" sibTransId="{BAE043D3-6011-4B48-9106-E2F52CE755C7}"/>
    <dgm:cxn modelId="{FEDF55C4-D657-4B9F-AA1F-F710AEF5D0E8}" type="presOf" srcId="{347A16CE-D5C4-4DDB-8EFA-0C9F3A1D02A8}" destId="{2F18AE53-2531-4143-8086-110DCBF2723C}" srcOrd="0" destOrd="0" presId="urn:microsoft.com/office/officeart/2005/8/layout/cycle2"/>
    <dgm:cxn modelId="{CD81341D-D0D8-4918-B7A6-1F461F3DE93C}" type="presOf" srcId="{B78F7F3D-66AD-4AA2-9891-CB091C43403A}" destId="{CC272EEE-C7FE-466B-BDDB-D3C11C45605F}" srcOrd="0" destOrd="0" presId="urn:microsoft.com/office/officeart/2005/8/layout/cycle2"/>
    <dgm:cxn modelId="{16C48FD1-9D50-4737-9097-73664CB61F6F}" type="presOf" srcId="{BAE043D3-6011-4B48-9106-E2F52CE755C7}" destId="{A41AB50B-5E68-4E91-A80B-E07E5F99FA49}" srcOrd="1" destOrd="0" presId="urn:microsoft.com/office/officeart/2005/8/layout/cycle2"/>
    <dgm:cxn modelId="{050817B1-1CFA-4957-BD57-2B27BB82A569}" srcId="{347A16CE-D5C4-4DDB-8EFA-0C9F3A1D02A8}" destId="{835A16B1-0368-4FAD-A00E-849AA65F071C}" srcOrd="0" destOrd="0" parTransId="{1E3AEB52-98B1-4B09-BF67-134BD8BF66A6}" sibTransId="{61DBF30F-1CAE-4F6E-879D-59869C3C6937}"/>
    <dgm:cxn modelId="{4F171B94-F986-4465-A862-B5227ADA1321}" type="presOf" srcId="{61DBF30F-1CAE-4F6E-879D-59869C3C6937}" destId="{E5442064-7D4B-4C96-9833-D5040884991F}" srcOrd="0" destOrd="0" presId="urn:microsoft.com/office/officeart/2005/8/layout/cycle2"/>
    <dgm:cxn modelId="{EAA366A0-2F09-4AE6-9986-1E7D66C1F3B4}" type="presOf" srcId="{61DBF30F-1CAE-4F6E-879D-59869C3C6937}" destId="{7689582E-A767-44EF-82E4-E5B48356D31F}" srcOrd="1" destOrd="0" presId="urn:microsoft.com/office/officeart/2005/8/layout/cycle2"/>
    <dgm:cxn modelId="{9CDB93B2-84E7-4031-899B-F6D466F4CFBB}" type="presOf" srcId="{835A16B1-0368-4FAD-A00E-849AA65F071C}" destId="{8B143B04-B376-4144-B2BB-F5559DFFACD3}" srcOrd="0" destOrd="0" presId="urn:microsoft.com/office/officeart/2005/8/layout/cycle2"/>
    <dgm:cxn modelId="{2B2CEAF3-4BD9-489B-83DF-B30F8A923A0A}" type="presOf" srcId="{BAE043D3-6011-4B48-9106-E2F52CE755C7}" destId="{FFA03518-0180-4CB9-9036-93D28EDB34D2}" srcOrd="0" destOrd="0" presId="urn:microsoft.com/office/officeart/2005/8/layout/cycle2"/>
    <dgm:cxn modelId="{5D3F93DF-727E-46FB-BEDC-CFAE90E8BA94}" type="presParOf" srcId="{2F18AE53-2531-4143-8086-110DCBF2723C}" destId="{8B143B04-B376-4144-B2BB-F5559DFFACD3}" srcOrd="0" destOrd="0" presId="urn:microsoft.com/office/officeart/2005/8/layout/cycle2"/>
    <dgm:cxn modelId="{7E468588-0AF8-481D-965A-28552C01B715}" type="presParOf" srcId="{2F18AE53-2531-4143-8086-110DCBF2723C}" destId="{E5442064-7D4B-4C96-9833-D5040884991F}" srcOrd="1" destOrd="0" presId="urn:microsoft.com/office/officeart/2005/8/layout/cycle2"/>
    <dgm:cxn modelId="{21822155-F183-40FB-BDF0-5C411369284E}" type="presParOf" srcId="{E5442064-7D4B-4C96-9833-D5040884991F}" destId="{7689582E-A767-44EF-82E4-E5B48356D31F}" srcOrd="0" destOrd="0" presId="urn:microsoft.com/office/officeart/2005/8/layout/cycle2"/>
    <dgm:cxn modelId="{FDBD0339-A0CB-43BE-B049-18CB97371E93}" type="presParOf" srcId="{2F18AE53-2531-4143-8086-110DCBF2723C}" destId="{CC272EEE-C7FE-466B-BDDB-D3C11C45605F}" srcOrd="2" destOrd="0" presId="urn:microsoft.com/office/officeart/2005/8/layout/cycle2"/>
    <dgm:cxn modelId="{EDFDF939-FDED-4733-AFE2-BA613383AF5B}" type="presParOf" srcId="{2F18AE53-2531-4143-8086-110DCBF2723C}" destId="{FFA03518-0180-4CB9-9036-93D28EDB34D2}" srcOrd="3" destOrd="0" presId="urn:microsoft.com/office/officeart/2005/8/layout/cycle2"/>
    <dgm:cxn modelId="{FC040E84-C8BC-4A42-B1AA-908D1B032471}" type="presParOf" srcId="{FFA03518-0180-4CB9-9036-93D28EDB34D2}" destId="{A41AB50B-5E68-4E91-A80B-E07E5F99FA49}" srcOrd="0" destOrd="0" presId="urn:microsoft.com/office/officeart/2005/8/layout/cycle2"/>
  </dgm:cxnLst>
  <dgm:bg/>
  <dgm:whole/>
</dgm:dataModel>
</file>

<file path=ppt/diagrams/data20.xml><?xml version="1.0" encoding="utf-8"?>
<dgm:dataModel xmlns:dgm="http://schemas.openxmlformats.org/drawingml/2006/diagram" xmlns:a="http://schemas.openxmlformats.org/drawingml/2006/main">
  <dgm:ptLst>
    <dgm:pt modelId="{4E43B621-3418-451A-9229-086DF282FAAE}" type="doc">
      <dgm:prSet loTypeId="urn:microsoft.com/office/officeart/2005/8/layout/vList2" loCatId="list" qsTypeId="urn:microsoft.com/office/officeart/2005/8/quickstyle/3d6" qsCatId="3D" csTypeId="urn:microsoft.com/office/officeart/2005/8/colors/accent2_3" csCatId="accent2"/>
      <dgm:spPr/>
      <dgm:t>
        <a:bodyPr/>
        <a:lstStyle/>
        <a:p>
          <a:endParaRPr lang="es-ES"/>
        </a:p>
      </dgm:t>
    </dgm:pt>
    <dgm:pt modelId="{01DAE021-421B-4E70-BB18-0D5F177DC470}">
      <dgm:prSet/>
      <dgm:spPr/>
      <dgm:t>
        <a:bodyPr/>
        <a:lstStyle/>
        <a:p>
          <a:pPr rtl="0"/>
          <a:r>
            <a:rPr lang="es-ES_tradnl" dirty="0" smtClean="0"/>
            <a:t>Por lo tanto...</a:t>
          </a:r>
          <a:endParaRPr lang="es-MX" dirty="0"/>
        </a:p>
      </dgm:t>
    </dgm:pt>
    <dgm:pt modelId="{780EA8DE-1681-4BE9-A8CF-D5D6359C3419}" type="parTrans" cxnId="{EC8F599D-246B-452E-AD6E-2E99ABA9EA74}">
      <dgm:prSet/>
      <dgm:spPr/>
      <dgm:t>
        <a:bodyPr/>
        <a:lstStyle/>
        <a:p>
          <a:endParaRPr lang="es-ES"/>
        </a:p>
      </dgm:t>
    </dgm:pt>
    <dgm:pt modelId="{08711624-A808-400F-A6B6-6645FD7E19C9}" type="sibTrans" cxnId="{EC8F599D-246B-452E-AD6E-2E99ABA9EA74}">
      <dgm:prSet/>
      <dgm:spPr/>
      <dgm:t>
        <a:bodyPr/>
        <a:lstStyle/>
        <a:p>
          <a:endParaRPr lang="es-ES"/>
        </a:p>
      </dgm:t>
    </dgm:pt>
    <dgm:pt modelId="{770C0AF7-91F9-47FA-8493-14C2A9CFB42F}" type="pres">
      <dgm:prSet presAssocID="{4E43B621-3418-451A-9229-086DF282FAAE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37510B2C-8BC8-458C-B1C1-4B173F111D11}" type="pres">
      <dgm:prSet presAssocID="{01DAE021-421B-4E70-BB18-0D5F177DC470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2BCDAD7B-F948-4F3C-8167-D4E238A81553}" type="presOf" srcId="{4E43B621-3418-451A-9229-086DF282FAAE}" destId="{770C0AF7-91F9-47FA-8493-14C2A9CFB42F}" srcOrd="0" destOrd="0" presId="urn:microsoft.com/office/officeart/2005/8/layout/vList2"/>
    <dgm:cxn modelId="{2D04123D-3F8E-4573-9546-F4D624ECB76A}" type="presOf" srcId="{01DAE021-421B-4E70-BB18-0D5F177DC470}" destId="{37510B2C-8BC8-458C-B1C1-4B173F111D11}" srcOrd="0" destOrd="0" presId="urn:microsoft.com/office/officeart/2005/8/layout/vList2"/>
    <dgm:cxn modelId="{EC8F599D-246B-452E-AD6E-2E99ABA9EA74}" srcId="{4E43B621-3418-451A-9229-086DF282FAAE}" destId="{01DAE021-421B-4E70-BB18-0D5F177DC470}" srcOrd="0" destOrd="0" parTransId="{780EA8DE-1681-4BE9-A8CF-D5D6359C3419}" sibTransId="{08711624-A808-400F-A6B6-6645FD7E19C9}"/>
    <dgm:cxn modelId="{00B0F3DF-FE80-4404-A97B-2405AA22A801}" type="presParOf" srcId="{770C0AF7-91F9-47FA-8493-14C2A9CFB42F}" destId="{37510B2C-8BC8-458C-B1C1-4B173F111D11}" srcOrd="0" destOrd="0" presId="urn:microsoft.com/office/officeart/2005/8/layout/vList2"/>
  </dgm:cxnLst>
  <dgm:bg/>
  <dgm:whole/>
</dgm:dataModel>
</file>

<file path=ppt/diagrams/data21.xml><?xml version="1.0" encoding="utf-8"?>
<dgm:dataModel xmlns:dgm="http://schemas.openxmlformats.org/drawingml/2006/diagram" xmlns:a="http://schemas.openxmlformats.org/drawingml/2006/main">
  <dgm:ptLst>
    <dgm:pt modelId="{FE7A4DE2-8995-470C-93E9-928F7FFA83E8}" type="doc">
      <dgm:prSet loTypeId="urn:microsoft.com/office/officeart/2005/8/layout/hChevron3" loCatId="process" qsTypeId="urn:microsoft.com/office/officeart/2005/8/quickstyle/3d1" qsCatId="3D" csTypeId="urn:microsoft.com/office/officeart/2005/8/colors/accent1_2" csCatId="accent1" phldr="1"/>
      <dgm:spPr/>
    </dgm:pt>
    <dgm:pt modelId="{5B19ADD7-7F82-44F6-BFBB-56E853DDE668}">
      <dgm:prSet phldrT="[Texto]"/>
      <dgm:spPr/>
      <dgm:t>
        <a:bodyPr/>
        <a:lstStyle/>
        <a:p>
          <a:r>
            <a:rPr lang="es-ES" dirty="0" smtClean="0"/>
            <a:t>21-23 noviembre 07</a:t>
          </a:r>
          <a:endParaRPr lang="es-ES" dirty="0"/>
        </a:p>
      </dgm:t>
    </dgm:pt>
    <dgm:pt modelId="{EC7D6D87-C7FF-48F5-B14B-E85B18C827EB}" type="parTrans" cxnId="{B52E1E7C-401A-4BCB-AB42-442DA09BFC3E}">
      <dgm:prSet/>
      <dgm:spPr/>
      <dgm:t>
        <a:bodyPr/>
        <a:lstStyle/>
        <a:p>
          <a:endParaRPr lang="es-ES"/>
        </a:p>
      </dgm:t>
    </dgm:pt>
    <dgm:pt modelId="{1218B46D-7910-4A55-A967-E05BF57E94AF}" type="sibTrans" cxnId="{B52E1E7C-401A-4BCB-AB42-442DA09BFC3E}">
      <dgm:prSet/>
      <dgm:spPr/>
      <dgm:t>
        <a:bodyPr/>
        <a:lstStyle/>
        <a:p>
          <a:endParaRPr lang="es-ES"/>
        </a:p>
      </dgm:t>
    </dgm:pt>
    <dgm:pt modelId="{86EB780A-B6B7-49D9-8DFE-EC9A46347046}">
      <dgm:prSet phldrT="[Texto]"/>
      <dgm:spPr/>
      <dgm:t>
        <a:bodyPr/>
        <a:lstStyle/>
        <a:p>
          <a:r>
            <a:rPr lang="es-ES" dirty="0" smtClean="0"/>
            <a:t>Encuentro Formativo</a:t>
          </a:r>
          <a:endParaRPr lang="es-ES" dirty="0"/>
        </a:p>
      </dgm:t>
    </dgm:pt>
    <dgm:pt modelId="{B8AE6DEA-C9AA-4C7D-A6A8-86A41EE631AC}" type="sibTrans" cxnId="{E4909375-64DD-4539-95F8-4BAD63E6D42B}">
      <dgm:prSet/>
      <dgm:spPr/>
      <dgm:t>
        <a:bodyPr/>
        <a:lstStyle/>
        <a:p>
          <a:endParaRPr lang="es-ES"/>
        </a:p>
      </dgm:t>
    </dgm:pt>
    <dgm:pt modelId="{88160833-D761-4F32-A74D-5C6E4B79F630}" type="parTrans" cxnId="{E4909375-64DD-4539-95F8-4BAD63E6D42B}">
      <dgm:prSet/>
      <dgm:spPr/>
      <dgm:t>
        <a:bodyPr/>
        <a:lstStyle/>
        <a:p>
          <a:endParaRPr lang="es-ES"/>
        </a:p>
      </dgm:t>
    </dgm:pt>
    <dgm:pt modelId="{3D47121C-EE79-49FE-BCF1-0962E2289106}">
      <dgm:prSet phldrT="[Texto]"/>
      <dgm:spPr/>
      <dgm:t>
        <a:bodyPr/>
        <a:lstStyle/>
        <a:p>
          <a:r>
            <a:rPr lang="es-ES" dirty="0" smtClean="0"/>
            <a:t>Profesores Nuevos</a:t>
          </a:r>
          <a:endParaRPr lang="es-ES" dirty="0"/>
        </a:p>
      </dgm:t>
    </dgm:pt>
    <dgm:pt modelId="{F465B46E-2B1A-4AED-90DA-6F44AE86B532}" type="parTrans" cxnId="{3777FE14-B1FC-4B6B-A715-805CBC314DFF}">
      <dgm:prSet/>
      <dgm:spPr/>
      <dgm:t>
        <a:bodyPr/>
        <a:lstStyle/>
        <a:p>
          <a:endParaRPr lang="es-ES"/>
        </a:p>
      </dgm:t>
    </dgm:pt>
    <dgm:pt modelId="{3BD387C1-D7D5-4E97-BD66-57BFEE5A369D}" type="sibTrans" cxnId="{3777FE14-B1FC-4B6B-A715-805CBC314DFF}">
      <dgm:prSet/>
      <dgm:spPr/>
      <dgm:t>
        <a:bodyPr/>
        <a:lstStyle/>
        <a:p>
          <a:endParaRPr lang="es-ES"/>
        </a:p>
      </dgm:t>
    </dgm:pt>
    <dgm:pt modelId="{B9D69F2A-47CC-4978-A5E9-D7B158E0F924}">
      <dgm:prSet phldrT="[Texto]"/>
      <dgm:spPr/>
      <dgm:t>
        <a:bodyPr/>
        <a:lstStyle/>
        <a:p>
          <a:r>
            <a:rPr lang="es-ES" dirty="0" smtClean="0"/>
            <a:t>Colmenar Viejo</a:t>
          </a:r>
          <a:endParaRPr lang="es-ES" dirty="0"/>
        </a:p>
      </dgm:t>
    </dgm:pt>
    <dgm:pt modelId="{497EE571-C234-409B-8DC1-1DBBED9D2E52}" type="parTrans" cxnId="{0EDC89D9-214E-49CF-A9E7-C9537501EDC6}">
      <dgm:prSet/>
      <dgm:spPr/>
      <dgm:t>
        <a:bodyPr/>
        <a:lstStyle/>
        <a:p>
          <a:endParaRPr lang="es-ES"/>
        </a:p>
      </dgm:t>
    </dgm:pt>
    <dgm:pt modelId="{F4383238-2117-4E09-ABEC-D275675BA46A}" type="sibTrans" cxnId="{0EDC89D9-214E-49CF-A9E7-C9537501EDC6}">
      <dgm:prSet/>
      <dgm:spPr/>
      <dgm:t>
        <a:bodyPr/>
        <a:lstStyle/>
        <a:p>
          <a:endParaRPr lang="es-ES"/>
        </a:p>
      </dgm:t>
    </dgm:pt>
    <dgm:pt modelId="{5C33809B-DAAD-4B44-BCBD-F7C230C8CFCC}" type="pres">
      <dgm:prSet presAssocID="{FE7A4DE2-8995-470C-93E9-928F7FFA83E8}" presName="Name0" presStyleCnt="0">
        <dgm:presLayoutVars>
          <dgm:dir/>
          <dgm:resizeHandles val="exact"/>
        </dgm:presLayoutVars>
      </dgm:prSet>
      <dgm:spPr/>
    </dgm:pt>
    <dgm:pt modelId="{E596F2C8-28C4-49F9-82F3-306CD29B7648}" type="pres">
      <dgm:prSet presAssocID="{86EB780A-B6B7-49D9-8DFE-EC9A46347046}" presName="parTxOnly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01E6077A-6109-4308-9FED-85F6E9DB4379}" type="pres">
      <dgm:prSet presAssocID="{B8AE6DEA-C9AA-4C7D-A6A8-86A41EE631AC}" presName="parSpace" presStyleCnt="0"/>
      <dgm:spPr/>
    </dgm:pt>
    <dgm:pt modelId="{0DBB7199-D18B-4330-AEB6-B8E312BE7F2D}" type="pres">
      <dgm:prSet presAssocID="{3D47121C-EE79-49FE-BCF1-0962E2289106}" presName="parTxOnly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2C89807C-74F1-40B2-B612-27BAB412CEAD}" type="pres">
      <dgm:prSet presAssocID="{3BD387C1-D7D5-4E97-BD66-57BFEE5A369D}" presName="parSpace" presStyleCnt="0"/>
      <dgm:spPr/>
    </dgm:pt>
    <dgm:pt modelId="{2BE6173E-C9C5-4DD1-8B5C-1005AD014242}" type="pres">
      <dgm:prSet presAssocID="{B9D69F2A-47CC-4978-A5E9-D7B158E0F924}" presName="parTxOnly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8811BD2E-C11C-44D8-9A4A-BADDFC5081C3}" type="pres">
      <dgm:prSet presAssocID="{F4383238-2117-4E09-ABEC-D275675BA46A}" presName="parSpace" presStyleCnt="0"/>
      <dgm:spPr/>
    </dgm:pt>
    <dgm:pt modelId="{A642ACC9-78E0-47E4-B5E3-D4C88889ADFF}" type="pres">
      <dgm:prSet presAssocID="{5B19ADD7-7F82-44F6-BFBB-56E853DDE668}" presName="parTxOnly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3777FE14-B1FC-4B6B-A715-805CBC314DFF}" srcId="{FE7A4DE2-8995-470C-93E9-928F7FFA83E8}" destId="{3D47121C-EE79-49FE-BCF1-0962E2289106}" srcOrd="1" destOrd="0" parTransId="{F465B46E-2B1A-4AED-90DA-6F44AE86B532}" sibTransId="{3BD387C1-D7D5-4E97-BD66-57BFEE5A369D}"/>
    <dgm:cxn modelId="{E4909375-64DD-4539-95F8-4BAD63E6D42B}" srcId="{FE7A4DE2-8995-470C-93E9-928F7FFA83E8}" destId="{86EB780A-B6B7-49D9-8DFE-EC9A46347046}" srcOrd="0" destOrd="0" parTransId="{88160833-D761-4F32-A74D-5C6E4B79F630}" sibTransId="{B8AE6DEA-C9AA-4C7D-A6A8-86A41EE631AC}"/>
    <dgm:cxn modelId="{D94EB6F5-36CC-4DBE-8BC5-BF08B0624F80}" type="presOf" srcId="{FE7A4DE2-8995-470C-93E9-928F7FFA83E8}" destId="{5C33809B-DAAD-4B44-BCBD-F7C230C8CFCC}" srcOrd="0" destOrd="0" presId="urn:microsoft.com/office/officeart/2005/8/layout/hChevron3"/>
    <dgm:cxn modelId="{60ADFCDA-CB33-441D-8347-C9DEA429394F}" type="presOf" srcId="{5B19ADD7-7F82-44F6-BFBB-56E853DDE668}" destId="{A642ACC9-78E0-47E4-B5E3-D4C88889ADFF}" srcOrd="0" destOrd="0" presId="urn:microsoft.com/office/officeart/2005/8/layout/hChevron3"/>
    <dgm:cxn modelId="{D7551143-CCDF-4FB2-9A61-7E88B35A629F}" type="presOf" srcId="{3D47121C-EE79-49FE-BCF1-0962E2289106}" destId="{0DBB7199-D18B-4330-AEB6-B8E312BE7F2D}" srcOrd="0" destOrd="0" presId="urn:microsoft.com/office/officeart/2005/8/layout/hChevron3"/>
    <dgm:cxn modelId="{B52E1E7C-401A-4BCB-AB42-442DA09BFC3E}" srcId="{FE7A4DE2-8995-470C-93E9-928F7FFA83E8}" destId="{5B19ADD7-7F82-44F6-BFBB-56E853DDE668}" srcOrd="3" destOrd="0" parTransId="{EC7D6D87-C7FF-48F5-B14B-E85B18C827EB}" sibTransId="{1218B46D-7910-4A55-A967-E05BF57E94AF}"/>
    <dgm:cxn modelId="{0EDC89D9-214E-49CF-A9E7-C9537501EDC6}" srcId="{FE7A4DE2-8995-470C-93E9-928F7FFA83E8}" destId="{B9D69F2A-47CC-4978-A5E9-D7B158E0F924}" srcOrd="2" destOrd="0" parTransId="{497EE571-C234-409B-8DC1-1DBBED9D2E52}" sibTransId="{F4383238-2117-4E09-ABEC-D275675BA46A}"/>
    <dgm:cxn modelId="{03EB855C-9067-4FDA-86E1-3996DC2E6241}" type="presOf" srcId="{B9D69F2A-47CC-4978-A5E9-D7B158E0F924}" destId="{2BE6173E-C9C5-4DD1-8B5C-1005AD014242}" srcOrd="0" destOrd="0" presId="urn:microsoft.com/office/officeart/2005/8/layout/hChevron3"/>
    <dgm:cxn modelId="{E5E76846-CB3F-48A0-8FDB-E34E5DAAB495}" type="presOf" srcId="{86EB780A-B6B7-49D9-8DFE-EC9A46347046}" destId="{E596F2C8-28C4-49F9-82F3-306CD29B7648}" srcOrd="0" destOrd="0" presId="urn:microsoft.com/office/officeart/2005/8/layout/hChevron3"/>
    <dgm:cxn modelId="{61565499-49A8-43F6-9B93-E10B204FAD03}" type="presParOf" srcId="{5C33809B-DAAD-4B44-BCBD-F7C230C8CFCC}" destId="{E596F2C8-28C4-49F9-82F3-306CD29B7648}" srcOrd="0" destOrd="0" presId="urn:microsoft.com/office/officeart/2005/8/layout/hChevron3"/>
    <dgm:cxn modelId="{6F0561C1-AB06-4C7D-B5EA-2A0C768C4627}" type="presParOf" srcId="{5C33809B-DAAD-4B44-BCBD-F7C230C8CFCC}" destId="{01E6077A-6109-4308-9FED-85F6E9DB4379}" srcOrd="1" destOrd="0" presId="urn:microsoft.com/office/officeart/2005/8/layout/hChevron3"/>
    <dgm:cxn modelId="{23C9689C-7265-4BDC-B49F-BABC9A98DEE7}" type="presParOf" srcId="{5C33809B-DAAD-4B44-BCBD-F7C230C8CFCC}" destId="{0DBB7199-D18B-4330-AEB6-B8E312BE7F2D}" srcOrd="2" destOrd="0" presId="urn:microsoft.com/office/officeart/2005/8/layout/hChevron3"/>
    <dgm:cxn modelId="{C497F6BA-0CE1-4C51-B099-467A6B3F473F}" type="presParOf" srcId="{5C33809B-DAAD-4B44-BCBD-F7C230C8CFCC}" destId="{2C89807C-74F1-40B2-B612-27BAB412CEAD}" srcOrd="3" destOrd="0" presId="urn:microsoft.com/office/officeart/2005/8/layout/hChevron3"/>
    <dgm:cxn modelId="{8FA5E196-C5A8-4EE3-90A0-32851C0FDA5E}" type="presParOf" srcId="{5C33809B-DAAD-4B44-BCBD-F7C230C8CFCC}" destId="{2BE6173E-C9C5-4DD1-8B5C-1005AD014242}" srcOrd="4" destOrd="0" presId="urn:microsoft.com/office/officeart/2005/8/layout/hChevron3"/>
    <dgm:cxn modelId="{52C29521-8DBD-44A3-BE67-634377445D8A}" type="presParOf" srcId="{5C33809B-DAAD-4B44-BCBD-F7C230C8CFCC}" destId="{8811BD2E-C11C-44D8-9A4A-BADDFC5081C3}" srcOrd="5" destOrd="0" presId="urn:microsoft.com/office/officeart/2005/8/layout/hChevron3"/>
    <dgm:cxn modelId="{419E5EEE-61A4-4CEA-B861-E52B3D86E430}" type="presParOf" srcId="{5C33809B-DAAD-4B44-BCBD-F7C230C8CFCC}" destId="{A642ACC9-78E0-47E4-B5E3-D4C88889ADFF}" srcOrd="6" destOrd="0" presId="urn:microsoft.com/office/officeart/2005/8/layout/hChevron3"/>
  </dgm:cxnLst>
  <dgm:bg/>
  <dgm:whole/>
</dgm:dataModel>
</file>

<file path=ppt/diagrams/data22.xml><?xml version="1.0" encoding="utf-8"?>
<dgm:dataModel xmlns:dgm="http://schemas.openxmlformats.org/drawingml/2006/diagram" xmlns:a="http://schemas.openxmlformats.org/drawingml/2006/main">
  <dgm:ptLst>
    <dgm:pt modelId="{C793A712-2354-43AB-AD69-AABE6EAC8470}" type="doc">
      <dgm:prSet loTypeId="urn:microsoft.com/office/officeart/2005/8/layout/venn1" loCatId="relationship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s-ES"/>
        </a:p>
      </dgm:t>
    </dgm:pt>
    <dgm:pt modelId="{1F1C019A-201E-402D-8FD6-D33B35DC0996}">
      <dgm:prSet/>
      <dgm:spPr/>
      <dgm:t>
        <a:bodyPr/>
        <a:lstStyle/>
        <a:p>
          <a:pPr rtl="0"/>
          <a:r>
            <a:rPr lang="es-ES_tradnl" b="0" dirty="0" smtClean="0"/>
            <a:t>¿Qué pasaría si no existiese el Ideario...?</a:t>
          </a:r>
          <a:endParaRPr lang="es-MX" b="0" dirty="0"/>
        </a:p>
      </dgm:t>
    </dgm:pt>
    <dgm:pt modelId="{EE55EE1E-071E-4207-9AF5-765747015003}" type="parTrans" cxnId="{F686611D-F4A1-4E31-A7BC-A1FB9E4C83DC}">
      <dgm:prSet/>
      <dgm:spPr/>
      <dgm:t>
        <a:bodyPr/>
        <a:lstStyle/>
        <a:p>
          <a:endParaRPr lang="es-ES"/>
        </a:p>
      </dgm:t>
    </dgm:pt>
    <dgm:pt modelId="{D32838AB-E3F8-45E5-8E92-B606AFE502AD}" type="sibTrans" cxnId="{F686611D-F4A1-4E31-A7BC-A1FB9E4C83DC}">
      <dgm:prSet/>
      <dgm:spPr/>
      <dgm:t>
        <a:bodyPr/>
        <a:lstStyle/>
        <a:p>
          <a:endParaRPr lang="es-ES"/>
        </a:p>
      </dgm:t>
    </dgm:pt>
    <dgm:pt modelId="{148862C5-E41D-43E1-9DCA-8DD16E313784}" type="pres">
      <dgm:prSet presAssocID="{C793A712-2354-43AB-AD69-AABE6EAC8470}" presName="compositeShape" presStyleCnt="0">
        <dgm:presLayoutVars>
          <dgm:chMax val="7"/>
          <dgm:dir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27EF61D3-C805-4898-9EDC-2CBD42E46383}" type="pres">
      <dgm:prSet presAssocID="{1F1C019A-201E-402D-8FD6-D33B35DC0996}" presName="circ1TxSh" presStyleLbl="vennNode1" presStyleIdx="0" presStyleCnt="1"/>
      <dgm:spPr/>
      <dgm:t>
        <a:bodyPr/>
        <a:lstStyle/>
        <a:p>
          <a:endParaRPr lang="es-ES"/>
        </a:p>
      </dgm:t>
    </dgm:pt>
  </dgm:ptLst>
  <dgm:cxnLst>
    <dgm:cxn modelId="{F686611D-F4A1-4E31-A7BC-A1FB9E4C83DC}" srcId="{C793A712-2354-43AB-AD69-AABE6EAC8470}" destId="{1F1C019A-201E-402D-8FD6-D33B35DC0996}" srcOrd="0" destOrd="0" parTransId="{EE55EE1E-071E-4207-9AF5-765747015003}" sibTransId="{D32838AB-E3F8-45E5-8E92-B606AFE502AD}"/>
    <dgm:cxn modelId="{9E0F120A-9176-4AC1-BADD-0370CF9C1318}" type="presOf" srcId="{1F1C019A-201E-402D-8FD6-D33B35DC0996}" destId="{27EF61D3-C805-4898-9EDC-2CBD42E46383}" srcOrd="0" destOrd="0" presId="urn:microsoft.com/office/officeart/2005/8/layout/venn1"/>
    <dgm:cxn modelId="{1E5E8901-D38F-4D7E-AD9A-67EA26AE8CA5}" type="presOf" srcId="{C793A712-2354-43AB-AD69-AABE6EAC8470}" destId="{148862C5-E41D-43E1-9DCA-8DD16E313784}" srcOrd="0" destOrd="0" presId="urn:microsoft.com/office/officeart/2005/8/layout/venn1"/>
    <dgm:cxn modelId="{B3E95575-D34C-4B0E-8FA4-024F01741F39}" type="presParOf" srcId="{148862C5-E41D-43E1-9DCA-8DD16E313784}" destId="{27EF61D3-C805-4898-9EDC-2CBD42E46383}" srcOrd="0" destOrd="0" presId="urn:microsoft.com/office/officeart/2005/8/layout/venn1"/>
  </dgm:cxnLst>
  <dgm:bg/>
  <dgm:whole/>
</dgm:dataModel>
</file>

<file path=ppt/diagrams/data23.xml><?xml version="1.0" encoding="utf-8"?>
<dgm:dataModel xmlns:dgm="http://schemas.openxmlformats.org/drawingml/2006/diagram" xmlns:a="http://schemas.openxmlformats.org/drawingml/2006/main">
  <dgm:ptLst>
    <dgm:pt modelId="{4D33F1AA-538A-4E38-8D06-02B7372F15F6}" type="doc">
      <dgm:prSet loTypeId="urn:microsoft.com/office/officeart/2005/8/layout/vList2" loCatId="list" qsTypeId="urn:microsoft.com/office/officeart/2005/8/quickstyle/3d3" qsCatId="3D" csTypeId="urn:microsoft.com/office/officeart/2005/8/colors/accent1_2" csCatId="accent1"/>
      <dgm:spPr/>
      <dgm:t>
        <a:bodyPr/>
        <a:lstStyle/>
        <a:p>
          <a:endParaRPr lang="es-ES"/>
        </a:p>
      </dgm:t>
    </dgm:pt>
    <dgm:pt modelId="{EB21DA95-A642-4600-8C43-BDB87CB93238}">
      <dgm:prSet/>
      <dgm:spPr/>
      <dgm:t>
        <a:bodyPr/>
        <a:lstStyle/>
        <a:p>
          <a:pPr rtl="0"/>
          <a:r>
            <a:rPr lang="es-ES_tradnl" dirty="0" smtClean="0"/>
            <a:t>..... ¿NADA?</a:t>
          </a:r>
          <a:endParaRPr lang="es-ES_tradnl" dirty="0"/>
        </a:p>
      </dgm:t>
    </dgm:pt>
    <dgm:pt modelId="{F41B8A15-E8DC-4BF1-9C2A-E73490F9C10F}" type="parTrans" cxnId="{02449BA3-1394-4043-9239-EC8A5CF7842D}">
      <dgm:prSet/>
      <dgm:spPr/>
      <dgm:t>
        <a:bodyPr/>
        <a:lstStyle/>
        <a:p>
          <a:endParaRPr lang="es-ES"/>
        </a:p>
      </dgm:t>
    </dgm:pt>
    <dgm:pt modelId="{F05D17D1-6B9D-4B97-8A1F-BF7A799BE379}" type="sibTrans" cxnId="{02449BA3-1394-4043-9239-EC8A5CF7842D}">
      <dgm:prSet/>
      <dgm:spPr/>
      <dgm:t>
        <a:bodyPr/>
        <a:lstStyle/>
        <a:p>
          <a:endParaRPr lang="es-ES"/>
        </a:p>
      </dgm:t>
    </dgm:pt>
    <dgm:pt modelId="{695B5B78-83B6-47A2-9F87-375CF289A973}">
      <dgm:prSet/>
      <dgm:spPr/>
      <dgm:t>
        <a:bodyPr/>
        <a:lstStyle/>
        <a:p>
          <a:pPr rtl="0"/>
          <a:endParaRPr lang="es-MX" dirty="0"/>
        </a:p>
      </dgm:t>
    </dgm:pt>
    <dgm:pt modelId="{F843A7C2-70C4-4083-B5B3-75170171384C}" type="parTrans" cxnId="{6DCF8FB9-A22E-4CC9-AABB-CB30D747275E}">
      <dgm:prSet/>
      <dgm:spPr/>
      <dgm:t>
        <a:bodyPr/>
        <a:lstStyle/>
        <a:p>
          <a:endParaRPr lang="es-ES"/>
        </a:p>
      </dgm:t>
    </dgm:pt>
    <dgm:pt modelId="{57AEC3CE-3ACC-4023-9942-247A77599962}" type="sibTrans" cxnId="{6DCF8FB9-A22E-4CC9-AABB-CB30D747275E}">
      <dgm:prSet/>
      <dgm:spPr/>
      <dgm:t>
        <a:bodyPr/>
        <a:lstStyle/>
        <a:p>
          <a:endParaRPr lang="es-ES"/>
        </a:p>
      </dgm:t>
    </dgm:pt>
    <dgm:pt modelId="{6D22FB24-7C49-4A0D-9EF8-4425B949DB24}" type="pres">
      <dgm:prSet presAssocID="{4D33F1AA-538A-4E38-8D06-02B7372F15F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BEC4C871-E44F-4BC1-99F6-A260EBCCBE64}" type="pres">
      <dgm:prSet presAssocID="{EB21DA95-A642-4600-8C43-BDB87CB93238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D60E09DB-E142-4D2F-A3AC-13CBF522B4E9}" type="pres">
      <dgm:prSet presAssocID="{EB21DA95-A642-4600-8C43-BDB87CB93238}" presName="childText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E162CDA6-4AE3-4818-A4A6-1C0B9EB79A8F}" type="presOf" srcId="{EB21DA95-A642-4600-8C43-BDB87CB93238}" destId="{BEC4C871-E44F-4BC1-99F6-A260EBCCBE64}" srcOrd="0" destOrd="0" presId="urn:microsoft.com/office/officeart/2005/8/layout/vList2"/>
    <dgm:cxn modelId="{CBF84ED9-1538-4A33-8E91-24C97B38A7FE}" type="presOf" srcId="{695B5B78-83B6-47A2-9F87-375CF289A973}" destId="{D60E09DB-E142-4D2F-A3AC-13CBF522B4E9}" srcOrd="0" destOrd="0" presId="urn:microsoft.com/office/officeart/2005/8/layout/vList2"/>
    <dgm:cxn modelId="{02449BA3-1394-4043-9239-EC8A5CF7842D}" srcId="{4D33F1AA-538A-4E38-8D06-02B7372F15F6}" destId="{EB21DA95-A642-4600-8C43-BDB87CB93238}" srcOrd="0" destOrd="0" parTransId="{F41B8A15-E8DC-4BF1-9C2A-E73490F9C10F}" sibTransId="{F05D17D1-6B9D-4B97-8A1F-BF7A799BE379}"/>
    <dgm:cxn modelId="{6DCF8FB9-A22E-4CC9-AABB-CB30D747275E}" srcId="{EB21DA95-A642-4600-8C43-BDB87CB93238}" destId="{695B5B78-83B6-47A2-9F87-375CF289A973}" srcOrd="0" destOrd="0" parTransId="{F843A7C2-70C4-4083-B5B3-75170171384C}" sibTransId="{57AEC3CE-3ACC-4023-9942-247A77599962}"/>
    <dgm:cxn modelId="{6C53D7F4-3F56-4463-9AE6-121EC1FD2EB1}" type="presOf" srcId="{4D33F1AA-538A-4E38-8D06-02B7372F15F6}" destId="{6D22FB24-7C49-4A0D-9EF8-4425B949DB24}" srcOrd="0" destOrd="0" presId="urn:microsoft.com/office/officeart/2005/8/layout/vList2"/>
    <dgm:cxn modelId="{1BC64BB8-DA22-47AE-8B8C-50DD3C6D9726}" type="presParOf" srcId="{6D22FB24-7C49-4A0D-9EF8-4425B949DB24}" destId="{BEC4C871-E44F-4BC1-99F6-A260EBCCBE64}" srcOrd="0" destOrd="0" presId="urn:microsoft.com/office/officeart/2005/8/layout/vList2"/>
    <dgm:cxn modelId="{078E57A7-67F5-4F11-B987-0C3F81BC47C8}" type="presParOf" srcId="{6D22FB24-7C49-4A0D-9EF8-4425B949DB24}" destId="{D60E09DB-E142-4D2F-A3AC-13CBF522B4E9}" srcOrd="1" destOrd="0" presId="urn:microsoft.com/office/officeart/2005/8/layout/vList2"/>
  </dgm:cxnLst>
  <dgm:bg/>
  <dgm:whole/>
</dgm:dataModel>
</file>

<file path=ppt/diagrams/data24.xml><?xml version="1.0" encoding="utf-8"?>
<dgm:dataModel xmlns:dgm="http://schemas.openxmlformats.org/drawingml/2006/diagram" xmlns:a="http://schemas.openxmlformats.org/drawingml/2006/main">
  <dgm:ptLst>
    <dgm:pt modelId="{FE7A4DE2-8995-470C-93E9-928F7FFA83E8}" type="doc">
      <dgm:prSet loTypeId="urn:microsoft.com/office/officeart/2005/8/layout/hChevron3" loCatId="process" qsTypeId="urn:microsoft.com/office/officeart/2005/8/quickstyle/3d1" qsCatId="3D" csTypeId="urn:microsoft.com/office/officeart/2005/8/colors/accent1_2" csCatId="accent1" phldr="1"/>
      <dgm:spPr/>
    </dgm:pt>
    <dgm:pt modelId="{5B19ADD7-7F82-44F6-BFBB-56E853DDE668}">
      <dgm:prSet phldrT="[Texto]"/>
      <dgm:spPr/>
      <dgm:t>
        <a:bodyPr/>
        <a:lstStyle/>
        <a:p>
          <a:r>
            <a:rPr lang="es-ES" dirty="0" smtClean="0"/>
            <a:t>21-23 noviembre 07</a:t>
          </a:r>
          <a:endParaRPr lang="es-ES" dirty="0"/>
        </a:p>
      </dgm:t>
    </dgm:pt>
    <dgm:pt modelId="{EC7D6D87-C7FF-48F5-B14B-E85B18C827EB}" type="parTrans" cxnId="{B52E1E7C-401A-4BCB-AB42-442DA09BFC3E}">
      <dgm:prSet/>
      <dgm:spPr/>
      <dgm:t>
        <a:bodyPr/>
        <a:lstStyle/>
        <a:p>
          <a:endParaRPr lang="es-ES"/>
        </a:p>
      </dgm:t>
    </dgm:pt>
    <dgm:pt modelId="{1218B46D-7910-4A55-A967-E05BF57E94AF}" type="sibTrans" cxnId="{B52E1E7C-401A-4BCB-AB42-442DA09BFC3E}">
      <dgm:prSet/>
      <dgm:spPr/>
      <dgm:t>
        <a:bodyPr/>
        <a:lstStyle/>
        <a:p>
          <a:endParaRPr lang="es-ES"/>
        </a:p>
      </dgm:t>
    </dgm:pt>
    <dgm:pt modelId="{86EB780A-B6B7-49D9-8DFE-EC9A46347046}">
      <dgm:prSet phldrT="[Texto]"/>
      <dgm:spPr/>
      <dgm:t>
        <a:bodyPr/>
        <a:lstStyle/>
        <a:p>
          <a:r>
            <a:rPr lang="es-ES" dirty="0" smtClean="0"/>
            <a:t>Encuentro Formativo</a:t>
          </a:r>
          <a:endParaRPr lang="es-ES" dirty="0"/>
        </a:p>
      </dgm:t>
    </dgm:pt>
    <dgm:pt modelId="{B8AE6DEA-C9AA-4C7D-A6A8-86A41EE631AC}" type="sibTrans" cxnId="{E4909375-64DD-4539-95F8-4BAD63E6D42B}">
      <dgm:prSet/>
      <dgm:spPr/>
      <dgm:t>
        <a:bodyPr/>
        <a:lstStyle/>
        <a:p>
          <a:endParaRPr lang="es-ES"/>
        </a:p>
      </dgm:t>
    </dgm:pt>
    <dgm:pt modelId="{88160833-D761-4F32-A74D-5C6E4B79F630}" type="parTrans" cxnId="{E4909375-64DD-4539-95F8-4BAD63E6D42B}">
      <dgm:prSet/>
      <dgm:spPr/>
      <dgm:t>
        <a:bodyPr/>
        <a:lstStyle/>
        <a:p>
          <a:endParaRPr lang="es-ES"/>
        </a:p>
      </dgm:t>
    </dgm:pt>
    <dgm:pt modelId="{3D47121C-EE79-49FE-BCF1-0962E2289106}">
      <dgm:prSet phldrT="[Texto]"/>
      <dgm:spPr/>
      <dgm:t>
        <a:bodyPr/>
        <a:lstStyle/>
        <a:p>
          <a:r>
            <a:rPr lang="es-ES" dirty="0" smtClean="0"/>
            <a:t>Profesores Nuevos</a:t>
          </a:r>
          <a:endParaRPr lang="es-ES" dirty="0"/>
        </a:p>
      </dgm:t>
    </dgm:pt>
    <dgm:pt modelId="{F465B46E-2B1A-4AED-90DA-6F44AE86B532}" type="parTrans" cxnId="{3777FE14-B1FC-4B6B-A715-805CBC314DFF}">
      <dgm:prSet/>
      <dgm:spPr/>
      <dgm:t>
        <a:bodyPr/>
        <a:lstStyle/>
        <a:p>
          <a:endParaRPr lang="es-ES"/>
        </a:p>
      </dgm:t>
    </dgm:pt>
    <dgm:pt modelId="{3BD387C1-D7D5-4E97-BD66-57BFEE5A369D}" type="sibTrans" cxnId="{3777FE14-B1FC-4B6B-A715-805CBC314DFF}">
      <dgm:prSet/>
      <dgm:spPr/>
      <dgm:t>
        <a:bodyPr/>
        <a:lstStyle/>
        <a:p>
          <a:endParaRPr lang="es-ES"/>
        </a:p>
      </dgm:t>
    </dgm:pt>
    <dgm:pt modelId="{B9D69F2A-47CC-4978-A5E9-D7B158E0F924}">
      <dgm:prSet phldrT="[Texto]"/>
      <dgm:spPr/>
      <dgm:t>
        <a:bodyPr/>
        <a:lstStyle/>
        <a:p>
          <a:r>
            <a:rPr lang="es-ES" dirty="0" smtClean="0"/>
            <a:t>Colmenar Viejo</a:t>
          </a:r>
          <a:endParaRPr lang="es-ES" dirty="0"/>
        </a:p>
      </dgm:t>
    </dgm:pt>
    <dgm:pt modelId="{497EE571-C234-409B-8DC1-1DBBED9D2E52}" type="parTrans" cxnId="{0EDC89D9-214E-49CF-A9E7-C9537501EDC6}">
      <dgm:prSet/>
      <dgm:spPr/>
      <dgm:t>
        <a:bodyPr/>
        <a:lstStyle/>
        <a:p>
          <a:endParaRPr lang="es-ES"/>
        </a:p>
      </dgm:t>
    </dgm:pt>
    <dgm:pt modelId="{F4383238-2117-4E09-ABEC-D275675BA46A}" type="sibTrans" cxnId="{0EDC89D9-214E-49CF-A9E7-C9537501EDC6}">
      <dgm:prSet/>
      <dgm:spPr/>
      <dgm:t>
        <a:bodyPr/>
        <a:lstStyle/>
        <a:p>
          <a:endParaRPr lang="es-ES"/>
        </a:p>
      </dgm:t>
    </dgm:pt>
    <dgm:pt modelId="{5C33809B-DAAD-4B44-BCBD-F7C230C8CFCC}" type="pres">
      <dgm:prSet presAssocID="{FE7A4DE2-8995-470C-93E9-928F7FFA83E8}" presName="Name0" presStyleCnt="0">
        <dgm:presLayoutVars>
          <dgm:dir/>
          <dgm:resizeHandles val="exact"/>
        </dgm:presLayoutVars>
      </dgm:prSet>
      <dgm:spPr/>
    </dgm:pt>
    <dgm:pt modelId="{E596F2C8-28C4-49F9-82F3-306CD29B7648}" type="pres">
      <dgm:prSet presAssocID="{86EB780A-B6B7-49D9-8DFE-EC9A46347046}" presName="parTxOnly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01E6077A-6109-4308-9FED-85F6E9DB4379}" type="pres">
      <dgm:prSet presAssocID="{B8AE6DEA-C9AA-4C7D-A6A8-86A41EE631AC}" presName="parSpace" presStyleCnt="0"/>
      <dgm:spPr/>
    </dgm:pt>
    <dgm:pt modelId="{0DBB7199-D18B-4330-AEB6-B8E312BE7F2D}" type="pres">
      <dgm:prSet presAssocID="{3D47121C-EE79-49FE-BCF1-0962E2289106}" presName="parTxOnly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2C89807C-74F1-40B2-B612-27BAB412CEAD}" type="pres">
      <dgm:prSet presAssocID="{3BD387C1-D7D5-4E97-BD66-57BFEE5A369D}" presName="parSpace" presStyleCnt="0"/>
      <dgm:spPr/>
    </dgm:pt>
    <dgm:pt modelId="{2BE6173E-C9C5-4DD1-8B5C-1005AD014242}" type="pres">
      <dgm:prSet presAssocID="{B9D69F2A-47CC-4978-A5E9-D7B158E0F924}" presName="parTxOnly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8811BD2E-C11C-44D8-9A4A-BADDFC5081C3}" type="pres">
      <dgm:prSet presAssocID="{F4383238-2117-4E09-ABEC-D275675BA46A}" presName="parSpace" presStyleCnt="0"/>
      <dgm:spPr/>
    </dgm:pt>
    <dgm:pt modelId="{A642ACC9-78E0-47E4-B5E3-D4C88889ADFF}" type="pres">
      <dgm:prSet presAssocID="{5B19ADD7-7F82-44F6-BFBB-56E853DDE668}" presName="parTxOnly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3777FE14-B1FC-4B6B-A715-805CBC314DFF}" srcId="{FE7A4DE2-8995-470C-93E9-928F7FFA83E8}" destId="{3D47121C-EE79-49FE-BCF1-0962E2289106}" srcOrd="1" destOrd="0" parTransId="{F465B46E-2B1A-4AED-90DA-6F44AE86B532}" sibTransId="{3BD387C1-D7D5-4E97-BD66-57BFEE5A369D}"/>
    <dgm:cxn modelId="{E4909375-64DD-4539-95F8-4BAD63E6D42B}" srcId="{FE7A4DE2-8995-470C-93E9-928F7FFA83E8}" destId="{86EB780A-B6B7-49D9-8DFE-EC9A46347046}" srcOrd="0" destOrd="0" parTransId="{88160833-D761-4F32-A74D-5C6E4B79F630}" sibTransId="{B8AE6DEA-C9AA-4C7D-A6A8-86A41EE631AC}"/>
    <dgm:cxn modelId="{D1906D50-955E-461D-A003-55E66C60D66E}" type="presOf" srcId="{FE7A4DE2-8995-470C-93E9-928F7FFA83E8}" destId="{5C33809B-DAAD-4B44-BCBD-F7C230C8CFCC}" srcOrd="0" destOrd="0" presId="urn:microsoft.com/office/officeart/2005/8/layout/hChevron3"/>
    <dgm:cxn modelId="{4533C347-6613-4A93-98DC-5BA8FD092924}" type="presOf" srcId="{5B19ADD7-7F82-44F6-BFBB-56E853DDE668}" destId="{A642ACC9-78E0-47E4-B5E3-D4C88889ADFF}" srcOrd="0" destOrd="0" presId="urn:microsoft.com/office/officeart/2005/8/layout/hChevron3"/>
    <dgm:cxn modelId="{93C38465-4E9A-435D-BA63-912411D1BAF7}" type="presOf" srcId="{B9D69F2A-47CC-4978-A5E9-D7B158E0F924}" destId="{2BE6173E-C9C5-4DD1-8B5C-1005AD014242}" srcOrd="0" destOrd="0" presId="urn:microsoft.com/office/officeart/2005/8/layout/hChevron3"/>
    <dgm:cxn modelId="{B5E731D5-8A44-4062-996A-616497DC05AA}" type="presOf" srcId="{86EB780A-B6B7-49D9-8DFE-EC9A46347046}" destId="{E596F2C8-28C4-49F9-82F3-306CD29B7648}" srcOrd="0" destOrd="0" presId="urn:microsoft.com/office/officeart/2005/8/layout/hChevron3"/>
    <dgm:cxn modelId="{B52E1E7C-401A-4BCB-AB42-442DA09BFC3E}" srcId="{FE7A4DE2-8995-470C-93E9-928F7FFA83E8}" destId="{5B19ADD7-7F82-44F6-BFBB-56E853DDE668}" srcOrd="3" destOrd="0" parTransId="{EC7D6D87-C7FF-48F5-B14B-E85B18C827EB}" sibTransId="{1218B46D-7910-4A55-A967-E05BF57E94AF}"/>
    <dgm:cxn modelId="{0EDC89D9-214E-49CF-A9E7-C9537501EDC6}" srcId="{FE7A4DE2-8995-470C-93E9-928F7FFA83E8}" destId="{B9D69F2A-47CC-4978-A5E9-D7B158E0F924}" srcOrd="2" destOrd="0" parTransId="{497EE571-C234-409B-8DC1-1DBBED9D2E52}" sibTransId="{F4383238-2117-4E09-ABEC-D275675BA46A}"/>
    <dgm:cxn modelId="{7ECB5914-74AD-4726-A12E-E6DB20902DB7}" type="presOf" srcId="{3D47121C-EE79-49FE-BCF1-0962E2289106}" destId="{0DBB7199-D18B-4330-AEB6-B8E312BE7F2D}" srcOrd="0" destOrd="0" presId="urn:microsoft.com/office/officeart/2005/8/layout/hChevron3"/>
    <dgm:cxn modelId="{6F1BE83F-A6E8-4923-A130-F209BB11737F}" type="presParOf" srcId="{5C33809B-DAAD-4B44-BCBD-F7C230C8CFCC}" destId="{E596F2C8-28C4-49F9-82F3-306CD29B7648}" srcOrd="0" destOrd="0" presId="urn:microsoft.com/office/officeart/2005/8/layout/hChevron3"/>
    <dgm:cxn modelId="{D72551BE-298D-495A-B9F0-EC6A7C715380}" type="presParOf" srcId="{5C33809B-DAAD-4B44-BCBD-F7C230C8CFCC}" destId="{01E6077A-6109-4308-9FED-85F6E9DB4379}" srcOrd="1" destOrd="0" presId="urn:microsoft.com/office/officeart/2005/8/layout/hChevron3"/>
    <dgm:cxn modelId="{65821A2E-CC2E-465F-93AD-2D1571C1FCF3}" type="presParOf" srcId="{5C33809B-DAAD-4B44-BCBD-F7C230C8CFCC}" destId="{0DBB7199-D18B-4330-AEB6-B8E312BE7F2D}" srcOrd="2" destOrd="0" presId="urn:microsoft.com/office/officeart/2005/8/layout/hChevron3"/>
    <dgm:cxn modelId="{F63A5F50-8E0F-481A-AA37-939C241C7C68}" type="presParOf" srcId="{5C33809B-DAAD-4B44-BCBD-F7C230C8CFCC}" destId="{2C89807C-74F1-40B2-B612-27BAB412CEAD}" srcOrd="3" destOrd="0" presId="urn:microsoft.com/office/officeart/2005/8/layout/hChevron3"/>
    <dgm:cxn modelId="{4D3406DF-4982-44DD-9118-88E93C3C28C8}" type="presParOf" srcId="{5C33809B-DAAD-4B44-BCBD-F7C230C8CFCC}" destId="{2BE6173E-C9C5-4DD1-8B5C-1005AD014242}" srcOrd="4" destOrd="0" presId="urn:microsoft.com/office/officeart/2005/8/layout/hChevron3"/>
    <dgm:cxn modelId="{14DB091A-2A89-43AE-8E2D-42E027AEE8FB}" type="presParOf" srcId="{5C33809B-DAAD-4B44-BCBD-F7C230C8CFCC}" destId="{8811BD2E-C11C-44D8-9A4A-BADDFC5081C3}" srcOrd="5" destOrd="0" presId="urn:microsoft.com/office/officeart/2005/8/layout/hChevron3"/>
    <dgm:cxn modelId="{DA67397B-8B17-42F4-8B7E-0A7F1CE34D0E}" type="presParOf" srcId="{5C33809B-DAAD-4B44-BCBD-F7C230C8CFCC}" destId="{A642ACC9-78E0-47E4-B5E3-D4C88889ADFF}" srcOrd="6" destOrd="0" presId="urn:microsoft.com/office/officeart/2005/8/layout/hChevron3"/>
  </dgm:cxnLst>
  <dgm:bg/>
  <dgm:whole/>
</dgm:dataModel>
</file>

<file path=ppt/diagrams/data25.xml><?xml version="1.0" encoding="utf-8"?>
<dgm:dataModel xmlns:dgm="http://schemas.openxmlformats.org/drawingml/2006/diagram" xmlns:a="http://schemas.openxmlformats.org/drawingml/2006/main">
  <dgm:ptLst>
    <dgm:pt modelId="{A050FF50-AD11-4382-8D65-0263DADF9A92}" type="doc">
      <dgm:prSet loTypeId="urn:microsoft.com/office/officeart/2005/8/layout/cycle6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ES"/>
        </a:p>
      </dgm:t>
    </dgm:pt>
    <dgm:pt modelId="{B7DF3A7A-0767-4878-BF24-D941382B16C7}">
      <dgm:prSet custT="1">
        <dgm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dgm:style>
      </dgm:prSet>
      <dgm:spPr/>
      <dgm:t>
        <a:bodyPr/>
        <a:lstStyle/>
        <a:p>
          <a:pPr rtl="0"/>
          <a:r>
            <a:rPr lang="es-ES_tradnl" sz="4000" dirty="0" smtClean="0"/>
            <a:t>¡Nada de... “nada”!</a:t>
          </a:r>
          <a:endParaRPr lang="es-ES" sz="4000" dirty="0"/>
        </a:p>
      </dgm:t>
    </dgm:pt>
    <dgm:pt modelId="{B641801D-622B-4719-85DD-9C8837BE2CB5}" type="parTrans" cxnId="{B6681FD3-9F26-4515-8AC8-22ACBF741FB3}">
      <dgm:prSet/>
      <dgm:spPr/>
      <dgm:t>
        <a:bodyPr/>
        <a:lstStyle/>
        <a:p>
          <a:endParaRPr lang="es-ES"/>
        </a:p>
      </dgm:t>
    </dgm:pt>
    <dgm:pt modelId="{913966C2-D505-4AE9-82CC-B0098BBF255A}" type="sibTrans" cxnId="{B6681FD3-9F26-4515-8AC8-22ACBF741FB3}">
      <dgm:prSet/>
      <dgm:spPr/>
      <dgm:t>
        <a:bodyPr/>
        <a:lstStyle/>
        <a:p>
          <a:endParaRPr lang="es-ES"/>
        </a:p>
      </dgm:t>
    </dgm:pt>
    <dgm:pt modelId="{7A839B29-5488-4A31-9581-52B97CCBB0EB}">
      <dgm:prSet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es-ES_tradnl" sz="2800" dirty="0" smtClean="0"/>
            <a:t>Tener, conocer, desarrollar nuestro Ideario...</a:t>
          </a:r>
          <a:endParaRPr lang="es-ES" sz="2800" dirty="0"/>
        </a:p>
      </dgm:t>
    </dgm:pt>
    <dgm:pt modelId="{54CD8C66-57E1-4001-AFB3-4923926C3ED7}" type="parTrans" cxnId="{15C834C4-D040-4952-925E-17CA7AA36A2F}">
      <dgm:prSet/>
      <dgm:spPr/>
      <dgm:t>
        <a:bodyPr/>
        <a:lstStyle/>
        <a:p>
          <a:endParaRPr lang="es-ES"/>
        </a:p>
      </dgm:t>
    </dgm:pt>
    <dgm:pt modelId="{E8C05BBC-69F9-46F1-BBCB-EC989BA93D23}" type="sibTrans" cxnId="{15C834C4-D040-4952-925E-17CA7AA36A2F}">
      <dgm:prSet/>
      <dgm:spPr/>
      <dgm:t>
        <a:bodyPr/>
        <a:lstStyle/>
        <a:p>
          <a:endParaRPr lang="es-ES"/>
        </a:p>
      </dgm:t>
    </dgm:pt>
    <dgm:pt modelId="{4A9B7D34-5C1E-4168-BA4D-AA0C6D602733}">
      <dgm:prSet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es-ES_tradnl" sz="1800" dirty="0" smtClean="0"/>
            <a:t>Contribuye, decisivamente, a dotar de Vida a nuestra tarea educativa.</a:t>
          </a:r>
          <a:endParaRPr lang="es-ES" sz="1800" dirty="0"/>
        </a:p>
      </dgm:t>
    </dgm:pt>
    <dgm:pt modelId="{4A5B2B7B-AB24-43B8-BC71-DDA77A2CEC3D}" type="parTrans" cxnId="{B0DAB2FF-AC91-4531-AAA1-732030BC0C6C}">
      <dgm:prSet/>
      <dgm:spPr/>
      <dgm:t>
        <a:bodyPr/>
        <a:lstStyle/>
        <a:p>
          <a:endParaRPr lang="es-ES"/>
        </a:p>
      </dgm:t>
    </dgm:pt>
    <dgm:pt modelId="{9E35C6D2-33B8-4CB3-81F8-9473FE44ABE7}" type="sibTrans" cxnId="{B0DAB2FF-AC91-4531-AAA1-732030BC0C6C}">
      <dgm:prSet/>
      <dgm:spPr/>
      <dgm:t>
        <a:bodyPr/>
        <a:lstStyle/>
        <a:p>
          <a:endParaRPr lang="es-ES"/>
        </a:p>
      </dgm:t>
    </dgm:pt>
    <dgm:pt modelId="{4389C58F-E11A-45D8-B29E-4B5F206C2C76}">
      <dgm:prSet custT="1">
        <dgm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rtl="0"/>
          <a:r>
            <a:rPr lang="es-ES_tradnl" sz="2400" dirty="0" smtClean="0"/>
            <a:t>... Y vida en abundancia.</a:t>
          </a:r>
          <a:endParaRPr lang="es-ES" sz="2400" dirty="0"/>
        </a:p>
      </dgm:t>
    </dgm:pt>
    <dgm:pt modelId="{EFA1AD7D-8161-4455-9D0E-B30437308B2E}" type="parTrans" cxnId="{36BAE68E-63B6-4E97-9104-63E2FCB837E4}">
      <dgm:prSet/>
      <dgm:spPr/>
      <dgm:t>
        <a:bodyPr/>
        <a:lstStyle/>
        <a:p>
          <a:endParaRPr lang="es-ES"/>
        </a:p>
      </dgm:t>
    </dgm:pt>
    <dgm:pt modelId="{9AA11B4E-4309-45C4-91B9-2266E8EA1B06}" type="sibTrans" cxnId="{36BAE68E-63B6-4E97-9104-63E2FCB837E4}">
      <dgm:prSet/>
      <dgm:spPr/>
      <dgm:t>
        <a:bodyPr/>
        <a:lstStyle/>
        <a:p>
          <a:endParaRPr lang="es-ES"/>
        </a:p>
      </dgm:t>
    </dgm:pt>
    <dgm:pt modelId="{54A73258-1209-4441-ADF7-6D820C959803}">
      <dgm:prSet custT="1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es-ES_tradnl" sz="2800" i="1" dirty="0" smtClean="0"/>
            <a:t>(</a:t>
          </a:r>
          <a:r>
            <a:rPr lang="es-ES_tradnl" sz="2800" i="1" dirty="0" err="1" smtClean="0"/>
            <a:t>Jn</a:t>
          </a:r>
          <a:r>
            <a:rPr lang="es-ES_tradnl" sz="2800" i="1" dirty="0" smtClean="0"/>
            <a:t> 10, 10)</a:t>
          </a:r>
          <a:endParaRPr lang="es-MX" sz="2800" i="1" dirty="0"/>
        </a:p>
      </dgm:t>
    </dgm:pt>
    <dgm:pt modelId="{93610C4B-E84A-4227-B2E0-DEA962DFF41B}" type="parTrans" cxnId="{8EE4BF7E-9989-43AE-8A9A-DCCDE86AB009}">
      <dgm:prSet/>
      <dgm:spPr/>
      <dgm:t>
        <a:bodyPr/>
        <a:lstStyle/>
        <a:p>
          <a:endParaRPr lang="es-ES"/>
        </a:p>
      </dgm:t>
    </dgm:pt>
    <dgm:pt modelId="{E842953D-D383-4129-A245-BA7FA74AFDFB}" type="sibTrans" cxnId="{8EE4BF7E-9989-43AE-8A9A-DCCDE86AB009}">
      <dgm:prSet/>
      <dgm:spPr/>
      <dgm:t>
        <a:bodyPr/>
        <a:lstStyle/>
        <a:p>
          <a:endParaRPr lang="es-ES"/>
        </a:p>
      </dgm:t>
    </dgm:pt>
    <dgm:pt modelId="{BD2CF8D6-9183-4F9C-A251-79D4481489EA}" type="pres">
      <dgm:prSet presAssocID="{A050FF50-AD11-4382-8D65-0263DADF9A92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3FED970E-31FA-448B-B590-DE765A54ECAE}" type="pres">
      <dgm:prSet presAssocID="{B7DF3A7A-0767-4878-BF24-D941382B16C7}" presName="node" presStyleLbl="node1" presStyleIdx="0" presStyleCnt="5" custScaleX="173436" custScaleY="167535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E0D9A058-668E-4A09-A3E5-5CA31ACD0ECF}" type="pres">
      <dgm:prSet presAssocID="{B7DF3A7A-0767-4878-BF24-D941382B16C7}" presName="spNode" presStyleCnt="0"/>
      <dgm:spPr/>
    </dgm:pt>
    <dgm:pt modelId="{AF6E7140-8FC1-4D62-96CD-A0D23F396368}" type="pres">
      <dgm:prSet presAssocID="{913966C2-D505-4AE9-82CC-B0098BBF255A}" presName="sibTrans" presStyleLbl="sibTrans1D1" presStyleIdx="0" presStyleCnt="5"/>
      <dgm:spPr/>
      <dgm:t>
        <a:bodyPr/>
        <a:lstStyle/>
        <a:p>
          <a:endParaRPr lang="es-ES"/>
        </a:p>
      </dgm:t>
    </dgm:pt>
    <dgm:pt modelId="{5F17B595-32CE-433D-BBC8-6500E6F96204}" type="pres">
      <dgm:prSet presAssocID="{7A839B29-5488-4A31-9581-52B97CCBB0EB}" presName="node" presStyleLbl="node1" presStyleIdx="1" presStyleCnt="5" custScaleX="137931" custScaleY="171114" custRadScaleRad="129001" custRadScaleInc="57015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83C675E8-9111-407C-B182-15C0E71C36C4}" type="pres">
      <dgm:prSet presAssocID="{7A839B29-5488-4A31-9581-52B97CCBB0EB}" presName="spNode" presStyleCnt="0"/>
      <dgm:spPr/>
    </dgm:pt>
    <dgm:pt modelId="{6BDD76F2-9BD6-4683-846F-021617E210AA}" type="pres">
      <dgm:prSet presAssocID="{E8C05BBC-69F9-46F1-BBCB-EC989BA93D23}" presName="sibTrans" presStyleLbl="sibTrans1D1" presStyleIdx="1" presStyleCnt="5"/>
      <dgm:spPr/>
      <dgm:t>
        <a:bodyPr/>
        <a:lstStyle/>
        <a:p>
          <a:endParaRPr lang="es-ES"/>
        </a:p>
      </dgm:t>
    </dgm:pt>
    <dgm:pt modelId="{F30775C6-CD75-45FA-8387-7AF1FF4F9B04}" type="pres">
      <dgm:prSet presAssocID="{4A9B7D34-5C1E-4168-BA4D-AA0C6D602733}" presName="node" presStyleLbl="node1" presStyleIdx="2" presStyleCnt="5" custScaleX="107696" custScaleY="109958" custRadScaleRad="111531" custRadScaleInc="-29780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43A83088-3D35-480D-BF7A-ABD751D41039}" type="pres">
      <dgm:prSet presAssocID="{4A9B7D34-5C1E-4168-BA4D-AA0C6D602733}" presName="spNode" presStyleCnt="0"/>
      <dgm:spPr/>
    </dgm:pt>
    <dgm:pt modelId="{7AAB4C48-6298-47AD-9BFF-DB6870B8AAED}" type="pres">
      <dgm:prSet presAssocID="{9E35C6D2-33B8-4CB3-81F8-9473FE44ABE7}" presName="sibTrans" presStyleLbl="sibTrans1D1" presStyleIdx="2" presStyleCnt="5"/>
      <dgm:spPr/>
      <dgm:t>
        <a:bodyPr/>
        <a:lstStyle/>
        <a:p>
          <a:endParaRPr lang="es-ES"/>
        </a:p>
      </dgm:t>
    </dgm:pt>
    <dgm:pt modelId="{6666B1C5-9236-4F7D-B56F-DE4B4AEA2AE0}" type="pres">
      <dgm:prSet presAssocID="{4389C58F-E11A-45D8-B29E-4B5F206C2C76}" presName="node" presStyleLbl="node1" presStyleIdx="3" presStyleCnt="5" custScaleX="118848" custScaleY="130404" custRadScaleRad="107058" custRadScaleInc="60026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8783E34A-1AC7-4833-94E0-1042CA6B1CCB}" type="pres">
      <dgm:prSet presAssocID="{4389C58F-E11A-45D8-B29E-4B5F206C2C76}" presName="spNode" presStyleCnt="0"/>
      <dgm:spPr/>
    </dgm:pt>
    <dgm:pt modelId="{3B980D15-BDDF-4562-A16F-5B96FC94AC42}" type="pres">
      <dgm:prSet presAssocID="{9AA11B4E-4309-45C4-91B9-2266E8EA1B06}" presName="sibTrans" presStyleLbl="sibTrans1D1" presStyleIdx="3" presStyleCnt="5"/>
      <dgm:spPr/>
      <dgm:t>
        <a:bodyPr/>
        <a:lstStyle/>
        <a:p>
          <a:endParaRPr lang="es-ES"/>
        </a:p>
      </dgm:t>
    </dgm:pt>
    <dgm:pt modelId="{E478EB6A-9009-4EEC-A4EF-3393817211BD}" type="pres">
      <dgm:prSet presAssocID="{54A73258-1209-4441-ADF7-6D820C959803}" presName="node" presStyleLbl="node1" presStyleIdx="4" presStyleCnt="5" custScaleX="111269" custScaleY="126641" custRadScaleRad="111263" custRadScaleInc="-28237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FE09CB65-92B6-4D9B-8F4B-2127E61F77C1}" type="pres">
      <dgm:prSet presAssocID="{54A73258-1209-4441-ADF7-6D820C959803}" presName="spNode" presStyleCnt="0"/>
      <dgm:spPr/>
    </dgm:pt>
    <dgm:pt modelId="{73BC0E50-1F72-44A8-A46E-9CCFC900B661}" type="pres">
      <dgm:prSet presAssocID="{E842953D-D383-4129-A245-BA7FA74AFDFB}" presName="sibTrans" presStyleLbl="sibTrans1D1" presStyleIdx="4" presStyleCnt="5"/>
      <dgm:spPr/>
      <dgm:t>
        <a:bodyPr/>
        <a:lstStyle/>
        <a:p>
          <a:endParaRPr lang="es-ES"/>
        </a:p>
      </dgm:t>
    </dgm:pt>
  </dgm:ptLst>
  <dgm:cxnLst>
    <dgm:cxn modelId="{B0DAB2FF-AC91-4531-AAA1-732030BC0C6C}" srcId="{A050FF50-AD11-4382-8D65-0263DADF9A92}" destId="{4A9B7D34-5C1E-4168-BA4D-AA0C6D602733}" srcOrd="2" destOrd="0" parTransId="{4A5B2B7B-AB24-43B8-BC71-DDA77A2CEC3D}" sibTransId="{9E35C6D2-33B8-4CB3-81F8-9473FE44ABE7}"/>
    <dgm:cxn modelId="{45E8A40D-364F-488D-9721-3F7A5CE7EB81}" type="presOf" srcId="{E842953D-D383-4129-A245-BA7FA74AFDFB}" destId="{73BC0E50-1F72-44A8-A46E-9CCFC900B661}" srcOrd="0" destOrd="0" presId="urn:microsoft.com/office/officeart/2005/8/layout/cycle6"/>
    <dgm:cxn modelId="{8EE4BF7E-9989-43AE-8A9A-DCCDE86AB009}" srcId="{A050FF50-AD11-4382-8D65-0263DADF9A92}" destId="{54A73258-1209-4441-ADF7-6D820C959803}" srcOrd="4" destOrd="0" parTransId="{93610C4B-E84A-4227-B2E0-DEA962DFF41B}" sibTransId="{E842953D-D383-4129-A245-BA7FA74AFDFB}"/>
    <dgm:cxn modelId="{36BAE68E-63B6-4E97-9104-63E2FCB837E4}" srcId="{A050FF50-AD11-4382-8D65-0263DADF9A92}" destId="{4389C58F-E11A-45D8-B29E-4B5F206C2C76}" srcOrd="3" destOrd="0" parTransId="{EFA1AD7D-8161-4455-9D0E-B30437308B2E}" sibTransId="{9AA11B4E-4309-45C4-91B9-2266E8EA1B06}"/>
    <dgm:cxn modelId="{D053FA1D-C7BC-40F7-B7B7-78B209BA05CD}" type="presOf" srcId="{7A839B29-5488-4A31-9581-52B97CCBB0EB}" destId="{5F17B595-32CE-433D-BBC8-6500E6F96204}" srcOrd="0" destOrd="0" presId="urn:microsoft.com/office/officeart/2005/8/layout/cycle6"/>
    <dgm:cxn modelId="{B6681FD3-9F26-4515-8AC8-22ACBF741FB3}" srcId="{A050FF50-AD11-4382-8D65-0263DADF9A92}" destId="{B7DF3A7A-0767-4878-BF24-D941382B16C7}" srcOrd="0" destOrd="0" parTransId="{B641801D-622B-4719-85DD-9C8837BE2CB5}" sibTransId="{913966C2-D505-4AE9-82CC-B0098BBF255A}"/>
    <dgm:cxn modelId="{957613C6-A0E0-4611-9D85-9762683137B4}" type="presOf" srcId="{4389C58F-E11A-45D8-B29E-4B5F206C2C76}" destId="{6666B1C5-9236-4F7D-B56F-DE4B4AEA2AE0}" srcOrd="0" destOrd="0" presId="urn:microsoft.com/office/officeart/2005/8/layout/cycle6"/>
    <dgm:cxn modelId="{15C834C4-D040-4952-925E-17CA7AA36A2F}" srcId="{A050FF50-AD11-4382-8D65-0263DADF9A92}" destId="{7A839B29-5488-4A31-9581-52B97CCBB0EB}" srcOrd="1" destOrd="0" parTransId="{54CD8C66-57E1-4001-AFB3-4923926C3ED7}" sibTransId="{E8C05BBC-69F9-46F1-BBCB-EC989BA93D23}"/>
    <dgm:cxn modelId="{0CE20605-B5C8-4C93-8D53-23CD1F6B6A98}" type="presOf" srcId="{E8C05BBC-69F9-46F1-BBCB-EC989BA93D23}" destId="{6BDD76F2-9BD6-4683-846F-021617E210AA}" srcOrd="0" destOrd="0" presId="urn:microsoft.com/office/officeart/2005/8/layout/cycle6"/>
    <dgm:cxn modelId="{A8029B87-897A-42D2-AF0E-2137C7EE06EF}" type="presOf" srcId="{9AA11B4E-4309-45C4-91B9-2266E8EA1B06}" destId="{3B980D15-BDDF-4562-A16F-5B96FC94AC42}" srcOrd="0" destOrd="0" presId="urn:microsoft.com/office/officeart/2005/8/layout/cycle6"/>
    <dgm:cxn modelId="{EFD18FBE-D70F-4E92-AC67-5A5FBEF8FEDC}" type="presOf" srcId="{4A9B7D34-5C1E-4168-BA4D-AA0C6D602733}" destId="{F30775C6-CD75-45FA-8387-7AF1FF4F9B04}" srcOrd="0" destOrd="0" presId="urn:microsoft.com/office/officeart/2005/8/layout/cycle6"/>
    <dgm:cxn modelId="{FFCF3230-1E18-4551-A22C-E14BF01F2835}" type="presOf" srcId="{A050FF50-AD11-4382-8D65-0263DADF9A92}" destId="{BD2CF8D6-9183-4F9C-A251-79D4481489EA}" srcOrd="0" destOrd="0" presId="urn:microsoft.com/office/officeart/2005/8/layout/cycle6"/>
    <dgm:cxn modelId="{543DBD05-8824-4634-842F-6185927812B4}" type="presOf" srcId="{913966C2-D505-4AE9-82CC-B0098BBF255A}" destId="{AF6E7140-8FC1-4D62-96CD-A0D23F396368}" srcOrd="0" destOrd="0" presId="urn:microsoft.com/office/officeart/2005/8/layout/cycle6"/>
    <dgm:cxn modelId="{65F95655-15E4-482A-8D00-7A6ACCD5FF8E}" type="presOf" srcId="{9E35C6D2-33B8-4CB3-81F8-9473FE44ABE7}" destId="{7AAB4C48-6298-47AD-9BFF-DB6870B8AAED}" srcOrd="0" destOrd="0" presId="urn:microsoft.com/office/officeart/2005/8/layout/cycle6"/>
    <dgm:cxn modelId="{16E36648-7E25-4398-8F58-48862FF277FE}" type="presOf" srcId="{B7DF3A7A-0767-4878-BF24-D941382B16C7}" destId="{3FED970E-31FA-448B-B590-DE765A54ECAE}" srcOrd="0" destOrd="0" presId="urn:microsoft.com/office/officeart/2005/8/layout/cycle6"/>
    <dgm:cxn modelId="{BE5CD098-76D8-4B21-A1A1-961BE7C68459}" type="presOf" srcId="{54A73258-1209-4441-ADF7-6D820C959803}" destId="{E478EB6A-9009-4EEC-A4EF-3393817211BD}" srcOrd="0" destOrd="0" presId="urn:microsoft.com/office/officeart/2005/8/layout/cycle6"/>
    <dgm:cxn modelId="{B3C77A6F-45E8-4CF6-94E2-3E0E5856EB86}" type="presParOf" srcId="{BD2CF8D6-9183-4F9C-A251-79D4481489EA}" destId="{3FED970E-31FA-448B-B590-DE765A54ECAE}" srcOrd="0" destOrd="0" presId="urn:microsoft.com/office/officeart/2005/8/layout/cycle6"/>
    <dgm:cxn modelId="{83244B24-553C-4C2B-8EB5-1249B4EB5CA4}" type="presParOf" srcId="{BD2CF8D6-9183-4F9C-A251-79D4481489EA}" destId="{E0D9A058-668E-4A09-A3E5-5CA31ACD0ECF}" srcOrd="1" destOrd="0" presId="urn:microsoft.com/office/officeart/2005/8/layout/cycle6"/>
    <dgm:cxn modelId="{1A3B920D-EF00-4470-B761-7D7A6DCFAD47}" type="presParOf" srcId="{BD2CF8D6-9183-4F9C-A251-79D4481489EA}" destId="{AF6E7140-8FC1-4D62-96CD-A0D23F396368}" srcOrd="2" destOrd="0" presId="urn:microsoft.com/office/officeart/2005/8/layout/cycle6"/>
    <dgm:cxn modelId="{7644231C-7DB6-4D79-A8AC-081E36D2736C}" type="presParOf" srcId="{BD2CF8D6-9183-4F9C-A251-79D4481489EA}" destId="{5F17B595-32CE-433D-BBC8-6500E6F96204}" srcOrd="3" destOrd="0" presId="urn:microsoft.com/office/officeart/2005/8/layout/cycle6"/>
    <dgm:cxn modelId="{D999A436-9300-4588-BC82-5D192E308529}" type="presParOf" srcId="{BD2CF8D6-9183-4F9C-A251-79D4481489EA}" destId="{83C675E8-9111-407C-B182-15C0E71C36C4}" srcOrd="4" destOrd="0" presId="urn:microsoft.com/office/officeart/2005/8/layout/cycle6"/>
    <dgm:cxn modelId="{42855929-6829-4E0A-82B0-A50458184CB6}" type="presParOf" srcId="{BD2CF8D6-9183-4F9C-A251-79D4481489EA}" destId="{6BDD76F2-9BD6-4683-846F-021617E210AA}" srcOrd="5" destOrd="0" presId="urn:microsoft.com/office/officeart/2005/8/layout/cycle6"/>
    <dgm:cxn modelId="{C6A162BD-4713-48B4-93FC-2638A06904F8}" type="presParOf" srcId="{BD2CF8D6-9183-4F9C-A251-79D4481489EA}" destId="{F30775C6-CD75-45FA-8387-7AF1FF4F9B04}" srcOrd="6" destOrd="0" presId="urn:microsoft.com/office/officeart/2005/8/layout/cycle6"/>
    <dgm:cxn modelId="{DC6CD62F-D6E0-4B58-9B36-5F5977F119F3}" type="presParOf" srcId="{BD2CF8D6-9183-4F9C-A251-79D4481489EA}" destId="{43A83088-3D35-480D-BF7A-ABD751D41039}" srcOrd="7" destOrd="0" presId="urn:microsoft.com/office/officeart/2005/8/layout/cycle6"/>
    <dgm:cxn modelId="{8DD62F74-C56D-40B4-BF9D-B1A30D2FDBC9}" type="presParOf" srcId="{BD2CF8D6-9183-4F9C-A251-79D4481489EA}" destId="{7AAB4C48-6298-47AD-9BFF-DB6870B8AAED}" srcOrd="8" destOrd="0" presId="urn:microsoft.com/office/officeart/2005/8/layout/cycle6"/>
    <dgm:cxn modelId="{0C5F6005-A009-4352-98F2-E0C8C9F33CC9}" type="presParOf" srcId="{BD2CF8D6-9183-4F9C-A251-79D4481489EA}" destId="{6666B1C5-9236-4F7D-B56F-DE4B4AEA2AE0}" srcOrd="9" destOrd="0" presId="urn:microsoft.com/office/officeart/2005/8/layout/cycle6"/>
    <dgm:cxn modelId="{97AD6081-7ED7-4700-8E59-2A432116BB9E}" type="presParOf" srcId="{BD2CF8D6-9183-4F9C-A251-79D4481489EA}" destId="{8783E34A-1AC7-4833-94E0-1042CA6B1CCB}" srcOrd="10" destOrd="0" presId="urn:microsoft.com/office/officeart/2005/8/layout/cycle6"/>
    <dgm:cxn modelId="{3C765BD9-F640-4629-B5B0-C5B9818B9A01}" type="presParOf" srcId="{BD2CF8D6-9183-4F9C-A251-79D4481489EA}" destId="{3B980D15-BDDF-4562-A16F-5B96FC94AC42}" srcOrd="11" destOrd="0" presId="urn:microsoft.com/office/officeart/2005/8/layout/cycle6"/>
    <dgm:cxn modelId="{E3A32C7C-2CF9-4C8A-8987-107E47E03425}" type="presParOf" srcId="{BD2CF8D6-9183-4F9C-A251-79D4481489EA}" destId="{E478EB6A-9009-4EEC-A4EF-3393817211BD}" srcOrd="12" destOrd="0" presId="urn:microsoft.com/office/officeart/2005/8/layout/cycle6"/>
    <dgm:cxn modelId="{98B8BBC2-15AE-4EA7-853B-9A402AF9C6FB}" type="presParOf" srcId="{BD2CF8D6-9183-4F9C-A251-79D4481489EA}" destId="{FE09CB65-92B6-4D9B-8F4B-2127E61F77C1}" srcOrd="13" destOrd="0" presId="urn:microsoft.com/office/officeart/2005/8/layout/cycle6"/>
    <dgm:cxn modelId="{AEE26C2D-208E-40B4-BBFB-59A07A937AE4}" type="presParOf" srcId="{BD2CF8D6-9183-4F9C-A251-79D4481489EA}" destId="{73BC0E50-1F72-44A8-A46E-9CCFC900B661}" srcOrd="14" destOrd="0" presId="urn:microsoft.com/office/officeart/2005/8/layout/cycle6"/>
  </dgm:cxnLst>
  <dgm:bg/>
  <dgm:whole/>
</dgm:dataModel>
</file>

<file path=ppt/diagrams/data26.xml><?xml version="1.0" encoding="utf-8"?>
<dgm:dataModel xmlns:dgm="http://schemas.openxmlformats.org/drawingml/2006/diagram" xmlns:a="http://schemas.openxmlformats.org/drawingml/2006/main">
  <dgm:ptLst>
    <dgm:pt modelId="{FE7A4DE2-8995-470C-93E9-928F7FFA83E8}" type="doc">
      <dgm:prSet loTypeId="urn:microsoft.com/office/officeart/2005/8/layout/hChevron3" loCatId="process" qsTypeId="urn:microsoft.com/office/officeart/2005/8/quickstyle/3d1" qsCatId="3D" csTypeId="urn:microsoft.com/office/officeart/2005/8/colors/accent1_2" csCatId="accent1" phldr="1"/>
      <dgm:spPr/>
    </dgm:pt>
    <dgm:pt modelId="{5B19ADD7-7F82-44F6-BFBB-56E853DDE668}">
      <dgm:prSet phldrT="[Texto]"/>
      <dgm:spPr/>
      <dgm:t>
        <a:bodyPr/>
        <a:lstStyle/>
        <a:p>
          <a:r>
            <a:rPr lang="es-ES" dirty="0" smtClean="0"/>
            <a:t>21-23 noviembre 07</a:t>
          </a:r>
          <a:endParaRPr lang="es-ES" dirty="0"/>
        </a:p>
      </dgm:t>
    </dgm:pt>
    <dgm:pt modelId="{EC7D6D87-C7FF-48F5-B14B-E85B18C827EB}" type="parTrans" cxnId="{B52E1E7C-401A-4BCB-AB42-442DA09BFC3E}">
      <dgm:prSet/>
      <dgm:spPr/>
      <dgm:t>
        <a:bodyPr/>
        <a:lstStyle/>
        <a:p>
          <a:endParaRPr lang="es-ES"/>
        </a:p>
      </dgm:t>
    </dgm:pt>
    <dgm:pt modelId="{1218B46D-7910-4A55-A967-E05BF57E94AF}" type="sibTrans" cxnId="{B52E1E7C-401A-4BCB-AB42-442DA09BFC3E}">
      <dgm:prSet/>
      <dgm:spPr/>
      <dgm:t>
        <a:bodyPr/>
        <a:lstStyle/>
        <a:p>
          <a:endParaRPr lang="es-ES"/>
        </a:p>
      </dgm:t>
    </dgm:pt>
    <dgm:pt modelId="{86EB780A-B6B7-49D9-8DFE-EC9A46347046}">
      <dgm:prSet phldrT="[Texto]"/>
      <dgm:spPr/>
      <dgm:t>
        <a:bodyPr/>
        <a:lstStyle/>
        <a:p>
          <a:r>
            <a:rPr lang="es-ES" dirty="0" smtClean="0"/>
            <a:t>Encuentro Formativo</a:t>
          </a:r>
          <a:endParaRPr lang="es-ES" dirty="0"/>
        </a:p>
      </dgm:t>
    </dgm:pt>
    <dgm:pt modelId="{B8AE6DEA-C9AA-4C7D-A6A8-86A41EE631AC}" type="sibTrans" cxnId="{E4909375-64DD-4539-95F8-4BAD63E6D42B}">
      <dgm:prSet/>
      <dgm:spPr/>
      <dgm:t>
        <a:bodyPr/>
        <a:lstStyle/>
        <a:p>
          <a:endParaRPr lang="es-ES"/>
        </a:p>
      </dgm:t>
    </dgm:pt>
    <dgm:pt modelId="{88160833-D761-4F32-A74D-5C6E4B79F630}" type="parTrans" cxnId="{E4909375-64DD-4539-95F8-4BAD63E6D42B}">
      <dgm:prSet/>
      <dgm:spPr/>
      <dgm:t>
        <a:bodyPr/>
        <a:lstStyle/>
        <a:p>
          <a:endParaRPr lang="es-ES"/>
        </a:p>
      </dgm:t>
    </dgm:pt>
    <dgm:pt modelId="{3D47121C-EE79-49FE-BCF1-0962E2289106}">
      <dgm:prSet phldrT="[Texto]"/>
      <dgm:spPr/>
      <dgm:t>
        <a:bodyPr/>
        <a:lstStyle/>
        <a:p>
          <a:r>
            <a:rPr lang="es-ES" dirty="0" smtClean="0"/>
            <a:t>Profesores Nuevos</a:t>
          </a:r>
          <a:endParaRPr lang="es-ES" dirty="0"/>
        </a:p>
      </dgm:t>
    </dgm:pt>
    <dgm:pt modelId="{F465B46E-2B1A-4AED-90DA-6F44AE86B532}" type="parTrans" cxnId="{3777FE14-B1FC-4B6B-A715-805CBC314DFF}">
      <dgm:prSet/>
      <dgm:spPr/>
      <dgm:t>
        <a:bodyPr/>
        <a:lstStyle/>
        <a:p>
          <a:endParaRPr lang="es-ES"/>
        </a:p>
      </dgm:t>
    </dgm:pt>
    <dgm:pt modelId="{3BD387C1-D7D5-4E97-BD66-57BFEE5A369D}" type="sibTrans" cxnId="{3777FE14-B1FC-4B6B-A715-805CBC314DFF}">
      <dgm:prSet/>
      <dgm:spPr/>
      <dgm:t>
        <a:bodyPr/>
        <a:lstStyle/>
        <a:p>
          <a:endParaRPr lang="es-ES"/>
        </a:p>
      </dgm:t>
    </dgm:pt>
    <dgm:pt modelId="{B9D69F2A-47CC-4978-A5E9-D7B158E0F924}">
      <dgm:prSet phldrT="[Texto]"/>
      <dgm:spPr/>
      <dgm:t>
        <a:bodyPr/>
        <a:lstStyle/>
        <a:p>
          <a:r>
            <a:rPr lang="es-ES" dirty="0" smtClean="0"/>
            <a:t>Colmenar Viejo</a:t>
          </a:r>
          <a:endParaRPr lang="es-ES" dirty="0"/>
        </a:p>
      </dgm:t>
    </dgm:pt>
    <dgm:pt modelId="{497EE571-C234-409B-8DC1-1DBBED9D2E52}" type="parTrans" cxnId="{0EDC89D9-214E-49CF-A9E7-C9537501EDC6}">
      <dgm:prSet/>
      <dgm:spPr/>
      <dgm:t>
        <a:bodyPr/>
        <a:lstStyle/>
        <a:p>
          <a:endParaRPr lang="es-ES"/>
        </a:p>
      </dgm:t>
    </dgm:pt>
    <dgm:pt modelId="{F4383238-2117-4E09-ABEC-D275675BA46A}" type="sibTrans" cxnId="{0EDC89D9-214E-49CF-A9E7-C9537501EDC6}">
      <dgm:prSet/>
      <dgm:spPr/>
      <dgm:t>
        <a:bodyPr/>
        <a:lstStyle/>
        <a:p>
          <a:endParaRPr lang="es-ES"/>
        </a:p>
      </dgm:t>
    </dgm:pt>
    <dgm:pt modelId="{5C33809B-DAAD-4B44-BCBD-F7C230C8CFCC}" type="pres">
      <dgm:prSet presAssocID="{FE7A4DE2-8995-470C-93E9-928F7FFA83E8}" presName="Name0" presStyleCnt="0">
        <dgm:presLayoutVars>
          <dgm:dir/>
          <dgm:resizeHandles val="exact"/>
        </dgm:presLayoutVars>
      </dgm:prSet>
      <dgm:spPr/>
    </dgm:pt>
    <dgm:pt modelId="{E596F2C8-28C4-49F9-82F3-306CD29B7648}" type="pres">
      <dgm:prSet presAssocID="{86EB780A-B6B7-49D9-8DFE-EC9A46347046}" presName="parTxOnly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01E6077A-6109-4308-9FED-85F6E9DB4379}" type="pres">
      <dgm:prSet presAssocID="{B8AE6DEA-C9AA-4C7D-A6A8-86A41EE631AC}" presName="parSpace" presStyleCnt="0"/>
      <dgm:spPr/>
    </dgm:pt>
    <dgm:pt modelId="{0DBB7199-D18B-4330-AEB6-B8E312BE7F2D}" type="pres">
      <dgm:prSet presAssocID="{3D47121C-EE79-49FE-BCF1-0962E2289106}" presName="parTxOnly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2C89807C-74F1-40B2-B612-27BAB412CEAD}" type="pres">
      <dgm:prSet presAssocID="{3BD387C1-D7D5-4E97-BD66-57BFEE5A369D}" presName="parSpace" presStyleCnt="0"/>
      <dgm:spPr/>
    </dgm:pt>
    <dgm:pt modelId="{2BE6173E-C9C5-4DD1-8B5C-1005AD014242}" type="pres">
      <dgm:prSet presAssocID="{B9D69F2A-47CC-4978-A5E9-D7B158E0F924}" presName="parTxOnly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8811BD2E-C11C-44D8-9A4A-BADDFC5081C3}" type="pres">
      <dgm:prSet presAssocID="{F4383238-2117-4E09-ABEC-D275675BA46A}" presName="parSpace" presStyleCnt="0"/>
      <dgm:spPr/>
    </dgm:pt>
    <dgm:pt modelId="{A642ACC9-78E0-47E4-B5E3-D4C88889ADFF}" type="pres">
      <dgm:prSet presAssocID="{5B19ADD7-7F82-44F6-BFBB-56E853DDE668}" presName="parTxOnly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3777FE14-B1FC-4B6B-A715-805CBC314DFF}" srcId="{FE7A4DE2-8995-470C-93E9-928F7FFA83E8}" destId="{3D47121C-EE79-49FE-BCF1-0962E2289106}" srcOrd="1" destOrd="0" parTransId="{F465B46E-2B1A-4AED-90DA-6F44AE86B532}" sibTransId="{3BD387C1-D7D5-4E97-BD66-57BFEE5A369D}"/>
    <dgm:cxn modelId="{E4909375-64DD-4539-95F8-4BAD63E6D42B}" srcId="{FE7A4DE2-8995-470C-93E9-928F7FFA83E8}" destId="{86EB780A-B6B7-49D9-8DFE-EC9A46347046}" srcOrd="0" destOrd="0" parTransId="{88160833-D761-4F32-A74D-5C6E4B79F630}" sibTransId="{B8AE6DEA-C9AA-4C7D-A6A8-86A41EE631AC}"/>
    <dgm:cxn modelId="{F4874968-E87B-4811-BC79-EF2353EA3127}" type="presOf" srcId="{3D47121C-EE79-49FE-BCF1-0962E2289106}" destId="{0DBB7199-D18B-4330-AEB6-B8E312BE7F2D}" srcOrd="0" destOrd="0" presId="urn:microsoft.com/office/officeart/2005/8/layout/hChevron3"/>
    <dgm:cxn modelId="{A0264E38-743C-43A1-9C41-AC31E1D26535}" type="presOf" srcId="{FE7A4DE2-8995-470C-93E9-928F7FFA83E8}" destId="{5C33809B-DAAD-4B44-BCBD-F7C230C8CFCC}" srcOrd="0" destOrd="0" presId="urn:microsoft.com/office/officeart/2005/8/layout/hChevron3"/>
    <dgm:cxn modelId="{C512A28B-C2A7-4E9A-BB32-47622C5675CE}" type="presOf" srcId="{B9D69F2A-47CC-4978-A5E9-D7B158E0F924}" destId="{2BE6173E-C9C5-4DD1-8B5C-1005AD014242}" srcOrd="0" destOrd="0" presId="urn:microsoft.com/office/officeart/2005/8/layout/hChevron3"/>
    <dgm:cxn modelId="{4AA9AEE2-D9F0-47AF-87ED-0A8CE309DE0C}" type="presOf" srcId="{5B19ADD7-7F82-44F6-BFBB-56E853DDE668}" destId="{A642ACC9-78E0-47E4-B5E3-D4C88889ADFF}" srcOrd="0" destOrd="0" presId="urn:microsoft.com/office/officeart/2005/8/layout/hChevron3"/>
    <dgm:cxn modelId="{B52E1E7C-401A-4BCB-AB42-442DA09BFC3E}" srcId="{FE7A4DE2-8995-470C-93E9-928F7FFA83E8}" destId="{5B19ADD7-7F82-44F6-BFBB-56E853DDE668}" srcOrd="3" destOrd="0" parTransId="{EC7D6D87-C7FF-48F5-B14B-E85B18C827EB}" sibTransId="{1218B46D-7910-4A55-A967-E05BF57E94AF}"/>
    <dgm:cxn modelId="{0EDC89D9-214E-49CF-A9E7-C9537501EDC6}" srcId="{FE7A4DE2-8995-470C-93E9-928F7FFA83E8}" destId="{B9D69F2A-47CC-4978-A5E9-D7B158E0F924}" srcOrd="2" destOrd="0" parTransId="{497EE571-C234-409B-8DC1-1DBBED9D2E52}" sibTransId="{F4383238-2117-4E09-ABEC-D275675BA46A}"/>
    <dgm:cxn modelId="{355842B1-0A09-4802-B606-1375A2AE8731}" type="presOf" srcId="{86EB780A-B6B7-49D9-8DFE-EC9A46347046}" destId="{E596F2C8-28C4-49F9-82F3-306CD29B7648}" srcOrd="0" destOrd="0" presId="urn:microsoft.com/office/officeart/2005/8/layout/hChevron3"/>
    <dgm:cxn modelId="{3D68D3C7-4CED-4C3E-8B3A-ACE47299BD45}" type="presParOf" srcId="{5C33809B-DAAD-4B44-BCBD-F7C230C8CFCC}" destId="{E596F2C8-28C4-49F9-82F3-306CD29B7648}" srcOrd="0" destOrd="0" presId="urn:microsoft.com/office/officeart/2005/8/layout/hChevron3"/>
    <dgm:cxn modelId="{BB0A9277-CA37-42DF-A976-E1A6602428B0}" type="presParOf" srcId="{5C33809B-DAAD-4B44-BCBD-F7C230C8CFCC}" destId="{01E6077A-6109-4308-9FED-85F6E9DB4379}" srcOrd="1" destOrd="0" presId="urn:microsoft.com/office/officeart/2005/8/layout/hChevron3"/>
    <dgm:cxn modelId="{A52A3071-279E-49DA-B97A-4DEEFCD28B2C}" type="presParOf" srcId="{5C33809B-DAAD-4B44-BCBD-F7C230C8CFCC}" destId="{0DBB7199-D18B-4330-AEB6-B8E312BE7F2D}" srcOrd="2" destOrd="0" presId="urn:microsoft.com/office/officeart/2005/8/layout/hChevron3"/>
    <dgm:cxn modelId="{12B66508-92BB-464B-982B-9EA88E6F59E5}" type="presParOf" srcId="{5C33809B-DAAD-4B44-BCBD-F7C230C8CFCC}" destId="{2C89807C-74F1-40B2-B612-27BAB412CEAD}" srcOrd="3" destOrd="0" presId="urn:microsoft.com/office/officeart/2005/8/layout/hChevron3"/>
    <dgm:cxn modelId="{60D01180-B0C6-4A00-B42C-7FD0D4190330}" type="presParOf" srcId="{5C33809B-DAAD-4B44-BCBD-F7C230C8CFCC}" destId="{2BE6173E-C9C5-4DD1-8B5C-1005AD014242}" srcOrd="4" destOrd="0" presId="urn:microsoft.com/office/officeart/2005/8/layout/hChevron3"/>
    <dgm:cxn modelId="{C1BD5C53-DF0C-4A28-8AB0-BD25C8E239A3}" type="presParOf" srcId="{5C33809B-DAAD-4B44-BCBD-F7C230C8CFCC}" destId="{8811BD2E-C11C-44D8-9A4A-BADDFC5081C3}" srcOrd="5" destOrd="0" presId="urn:microsoft.com/office/officeart/2005/8/layout/hChevron3"/>
    <dgm:cxn modelId="{EA917DC1-7135-4093-A032-3D6D4447BD82}" type="presParOf" srcId="{5C33809B-DAAD-4B44-BCBD-F7C230C8CFCC}" destId="{A642ACC9-78E0-47E4-B5E3-D4C88889ADFF}" srcOrd="6" destOrd="0" presId="urn:microsoft.com/office/officeart/2005/8/layout/hChevron3"/>
  </dgm:cxnLst>
  <dgm:bg/>
  <dgm:whole/>
</dgm:dataModel>
</file>

<file path=ppt/diagrams/data27.xml><?xml version="1.0" encoding="utf-8"?>
<dgm:dataModel xmlns:dgm="http://schemas.openxmlformats.org/drawingml/2006/diagram" xmlns:a="http://schemas.openxmlformats.org/drawingml/2006/main">
  <dgm:ptLst>
    <dgm:pt modelId="{FE7A4DE2-8995-470C-93E9-928F7FFA83E8}" type="doc">
      <dgm:prSet loTypeId="urn:microsoft.com/office/officeart/2005/8/layout/hChevron3" loCatId="process" qsTypeId="urn:microsoft.com/office/officeart/2005/8/quickstyle/3d1" qsCatId="3D" csTypeId="urn:microsoft.com/office/officeart/2005/8/colors/accent1_2" csCatId="accent1" phldr="1"/>
      <dgm:spPr/>
    </dgm:pt>
    <dgm:pt modelId="{5B19ADD7-7F82-44F6-BFBB-56E853DDE668}">
      <dgm:prSet phldrT="[Texto]"/>
      <dgm:spPr/>
      <dgm:t>
        <a:bodyPr/>
        <a:lstStyle/>
        <a:p>
          <a:r>
            <a:rPr lang="es-ES" dirty="0" smtClean="0"/>
            <a:t>21-23 noviembre 07</a:t>
          </a:r>
          <a:endParaRPr lang="es-ES" dirty="0"/>
        </a:p>
      </dgm:t>
    </dgm:pt>
    <dgm:pt modelId="{EC7D6D87-C7FF-48F5-B14B-E85B18C827EB}" type="parTrans" cxnId="{B52E1E7C-401A-4BCB-AB42-442DA09BFC3E}">
      <dgm:prSet/>
      <dgm:spPr/>
      <dgm:t>
        <a:bodyPr/>
        <a:lstStyle/>
        <a:p>
          <a:endParaRPr lang="es-ES"/>
        </a:p>
      </dgm:t>
    </dgm:pt>
    <dgm:pt modelId="{1218B46D-7910-4A55-A967-E05BF57E94AF}" type="sibTrans" cxnId="{B52E1E7C-401A-4BCB-AB42-442DA09BFC3E}">
      <dgm:prSet/>
      <dgm:spPr/>
      <dgm:t>
        <a:bodyPr/>
        <a:lstStyle/>
        <a:p>
          <a:endParaRPr lang="es-ES"/>
        </a:p>
      </dgm:t>
    </dgm:pt>
    <dgm:pt modelId="{86EB780A-B6B7-49D9-8DFE-EC9A46347046}">
      <dgm:prSet phldrT="[Texto]"/>
      <dgm:spPr/>
      <dgm:t>
        <a:bodyPr/>
        <a:lstStyle/>
        <a:p>
          <a:r>
            <a:rPr lang="es-ES" dirty="0" smtClean="0"/>
            <a:t>Encuentro Formativo</a:t>
          </a:r>
          <a:endParaRPr lang="es-ES" dirty="0"/>
        </a:p>
      </dgm:t>
    </dgm:pt>
    <dgm:pt modelId="{B8AE6DEA-C9AA-4C7D-A6A8-86A41EE631AC}" type="sibTrans" cxnId="{E4909375-64DD-4539-95F8-4BAD63E6D42B}">
      <dgm:prSet/>
      <dgm:spPr/>
      <dgm:t>
        <a:bodyPr/>
        <a:lstStyle/>
        <a:p>
          <a:endParaRPr lang="es-ES"/>
        </a:p>
      </dgm:t>
    </dgm:pt>
    <dgm:pt modelId="{88160833-D761-4F32-A74D-5C6E4B79F630}" type="parTrans" cxnId="{E4909375-64DD-4539-95F8-4BAD63E6D42B}">
      <dgm:prSet/>
      <dgm:spPr/>
      <dgm:t>
        <a:bodyPr/>
        <a:lstStyle/>
        <a:p>
          <a:endParaRPr lang="es-ES"/>
        </a:p>
      </dgm:t>
    </dgm:pt>
    <dgm:pt modelId="{3D47121C-EE79-49FE-BCF1-0962E2289106}">
      <dgm:prSet phldrT="[Texto]"/>
      <dgm:spPr/>
      <dgm:t>
        <a:bodyPr/>
        <a:lstStyle/>
        <a:p>
          <a:r>
            <a:rPr lang="es-ES" dirty="0" smtClean="0"/>
            <a:t>Profesores Nuevos</a:t>
          </a:r>
          <a:endParaRPr lang="es-ES" dirty="0"/>
        </a:p>
      </dgm:t>
    </dgm:pt>
    <dgm:pt modelId="{F465B46E-2B1A-4AED-90DA-6F44AE86B532}" type="parTrans" cxnId="{3777FE14-B1FC-4B6B-A715-805CBC314DFF}">
      <dgm:prSet/>
      <dgm:spPr/>
      <dgm:t>
        <a:bodyPr/>
        <a:lstStyle/>
        <a:p>
          <a:endParaRPr lang="es-ES"/>
        </a:p>
      </dgm:t>
    </dgm:pt>
    <dgm:pt modelId="{3BD387C1-D7D5-4E97-BD66-57BFEE5A369D}" type="sibTrans" cxnId="{3777FE14-B1FC-4B6B-A715-805CBC314DFF}">
      <dgm:prSet/>
      <dgm:spPr/>
      <dgm:t>
        <a:bodyPr/>
        <a:lstStyle/>
        <a:p>
          <a:endParaRPr lang="es-ES"/>
        </a:p>
      </dgm:t>
    </dgm:pt>
    <dgm:pt modelId="{B9D69F2A-47CC-4978-A5E9-D7B158E0F924}">
      <dgm:prSet phldrT="[Texto]"/>
      <dgm:spPr/>
      <dgm:t>
        <a:bodyPr/>
        <a:lstStyle/>
        <a:p>
          <a:r>
            <a:rPr lang="es-ES" dirty="0" smtClean="0"/>
            <a:t>Colmenar Viejo</a:t>
          </a:r>
          <a:endParaRPr lang="es-ES" dirty="0"/>
        </a:p>
      </dgm:t>
    </dgm:pt>
    <dgm:pt modelId="{497EE571-C234-409B-8DC1-1DBBED9D2E52}" type="parTrans" cxnId="{0EDC89D9-214E-49CF-A9E7-C9537501EDC6}">
      <dgm:prSet/>
      <dgm:spPr/>
      <dgm:t>
        <a:bodyPr/>
        <a:lstStyle/>
        <a:p>
          <a:endParaRPr lang="es-ES"/>
        </a:p>
      </dgm:t>
    </dgm:pt>
    <dgm:pt modelId="{F4383238-2117-4E09-ABEC-D275675BA46A}" type="sibTrans" cxnId="{0EDC89D9-214E-49CF-A9E7-C9537501EDC6}">
      <dgm:prSet/>
      <dgm:spPr/>
      <dgm:t>
        <a:bodyPr/>
        <a:lstStyle/>
        <a:p>
          <a:endParaRPr lang="es-ES"/>
        </a:p>
      </dgm:t>
    </dgm:pt>
    <dgm:pt modelId="{5C33809B-DAAD-4B44-BCBD-F7C230C8CFCC}" type="pres">
      <dgm:prSet presAssocID="{FE7A4DE2-8995-470C-93E9-928F7FFA83E8}" presName="Name0" presStyleCnt="0">
        <dgm:presLayoutVars>
          <dgm:dir/>
          <dgm:resizeHandles val="exact"/>
        </dgm:presLayoutVars>
      </dgm:prSet>
      <dgm:spPr/>
    </dgm:pt>
    <dgm:pt modelId="{E596F2C8-28C4-49F9-82F3-306CD29B7648}" type="pres">
      <dgm:prSet presAssocID="{86EB780A-B6B7-49D9-8DFE-EC9A46347046}" presName="parTxOnly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01E6077A-6109-4308-9FED-85F6E9DB4379}" type="pres">
      <dgm:prSet presAssocID="{B8AE6DEA-C9AA-4C7D-A6A8-86A41EE631AC}" presName="parSpace" presStyleCnt="0"/>
      <dgm:spPr/>
    </dgm:pt>
    <dgm:pt modelId="{0DBB7199-D18B-4330-AEB6-B8E312BE7F2D}" type="pres">
      <dgm:prSet presAssocID="{3D47121C-EE79-49FE-BCF1-0962E2289106}" presName="parTxOnly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2C89807C-74F1-40B2-B612-27BAB412CEAD}" type="pres">
      <dgm:prSet presAssocID="{3BD387C1-D7D5-4E97-BD66-57BFEE5A369D}" presName="parSpace" presStyleCnt="0"/>
      <dgm:spPr/>
    </dgm:pt>
    <dgm:pt modelId="{2BE6173E-C9C5-4DD1-8B5C-1005AD014242}" type="pres">
      <dgm:prSet presAssocID="{B9D69F2A-47CC-4978-A5E9-D7B158E0F924}" presName="parTxOnly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8811BD2E-C11C-44D8-9A4A-BADDFC5081C3}" type="pres">
      <dgm:prSet presAssocID="{F4383238-2117-4E09-ABEC-D275675BA46A}" presName="parSpace" presStyleCnt="0"/>
      <dgm:spPr/>
    </dgm:pt>
    <dgm:pt modelId="{A642ACC9-78E0-47E4-B5E3-D4C88889ADFF}" type="pres">
      <dgm:prSet presAssocID="{5B19ADD7-7F82-44F6-BFBB-56E853DDE668}" presName="parTxOnly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242896F2-EC53-43B6-8415-5E285C7C71F2}" type="presOf" srcId="{FE7A4DE2-8995-470C-93E9-928F7FFA83E8}" destId="{5C33809B-DAAD-4B44-BCBD-F7C230C8CFCC}" srcOrd="0" destOrd="0" presId="urn:microsoft.com/office/officeart/2005/8/layout/hChevron3"/>
    <dgm:cxn modelId="{3777FE14-B1FC-4B6B-A715-805CBC314DFF}" srcId="{FE7A4DE2-8995-470C-93E9-928F7FFA83E8}" destId="{3D47121C-EE79-49FE-BCF1-0962E2289106}" srcOrd="1" destOrd="0" parTransId="{F465B46E-2B1A-4AED-90DA-6F44AE86B532}" sibTransId="{3BD387C1-D7D5-4E97-BD66-57BFEE5A369D}"/>
    <dgm:cxn modelId="{92DADCCC-DBBC-477D-8966-FBE7B967B482}" type="presOf" srcId="{B9D69F2A-47CC-4978-A5E9-D7B158E0F924}" destId="{2BE6173E-C9C5-4DD1-8B5C-1005AD014242}" srcOrd="0" destOrd="0" presId="urn:microsoft.com/office/officeart/2005/8/layout/hChevron3"/>
    <dgm:cxn modelId="{E4909375-64DD-4539-95F8-4BAD63E6D42B}" srcId="{FE7A4DE2-8995-470C-93E9-928F7FFA83E8}" destId="{86EB780A-B6B7-49D9-8DFE-EC9A46347046}" srcOrd="0" destOrd="0" parTransId="{88160833-D761-4F32-A74D-5C6E4B79F630}" sibTransId="{B8AE6DEA-C9AA-4C7D-A6A8-86A41EE631AC}"/>
    <dgm:cxn modelId="{5FE57338-DB45-4458-A808-EEF98C710E6B}" type="presOf" srcId="{86EB780A-B6B7-49D9-8DFE-EC9A46347046}" destId="{E596F2C8-28C4-49F9-82F3-306CD29B7648}" srcOrd="0" destOrd="0" presId="urn:microsoft.com/office/officeart/2005/8/layout/hChevron3"/>
    <dgm:cxn modelId="{B52E1E7C-401A-4BCB-AB42-442DA09BFC3E}" srcId="{FE7A4DE2-8995-470C-93E9-928F7FFA83E8}" destId="{5B19ADD7-7F82-44F6-BFBB-56E853DDE668}" srcOrd="3" destOrd="0" parTransId="{EC7D6D87-C7FF-48F5-B14B-E85B18C827EB}" sibTransId="{1218B46D-7910-4A55-A967-E05BF57E94AF}"/>
    <dgm:cxn modelId="{0EDC89D9-214E-49CF-A9E7-C9537501EDC6}" srcId="{FE7A4DE2-8995-470C-93E9-928F7FFA83E8}" destId="{B9D69F2A-47CC-4978-A5E9-D7B158E0F924}" srcOrd="2" destOrd="0" parTransId="{497EE571-C234-409B-8DC1-1DBBED9D2E52}" sibTransId="{F4383238-2117-4E09-ABEC-D275675BA46A}"/>
    <dgm:cxn modelId="{5870BF70-0C26-420E-AEFF-C0AADBDFDEF6}" type="presOf" srcId="{3D47121C-EE79-49FE-BCF1-0962E2289106}" destId="{0DBB7199-D18B-4330-AEB6-B8E312BE7F2D}" srcOrd="0" destOrd="0" presId="urn:microsoft.com/office/officeart/2005/8/layout/hChevron3"/>
    <dgm:cxn modelId="{A5F75F60-45F0-4083-9C27-383A45579645}" type="presOf" srcId="{5B19ADD7-7F82-44F6-BFBB-56E853DDE668}" destId="{A642ACC9-78E0-47E4-B5E3-D4C88889ADFF}" srcOrd="0" destOrd="0" presId="urn:microsoft.com/office/officeart/2005/8/layout/hChevron3"/>
    <dgm:cxn modelId="{E61C0200-19C8-4C3A-A936-F6005FAFFCBA}" type="presParOf" srcId="{5C33809B-DAAD-4B44-BCBD-F7C230C8CFCC}" destId="{E596F2C8-28C4-49F9-82F3-306CD29B7648}" srcOrd="0" destOrd="0" presId="urn:microsoft.com/office/officeart/2005/8/layout/hChevron3"/>
    <dgm:cxn modelId="{2B2C7F86-B48F-4512-B1B0-EC1F60AD691F}" type="presParOf" srcId="{5C33809B-DAAD-4B44-BCBD-F7C230C8CFCC}" destId="{01E6077A-6109-4308-9FED-85F6E9DB4379}" srcOrd="1" destOrd="0" presId="urn:microsoft.com/office/officeart/2005/8/layout/hChevron3"/>
    <dgm:cxn modelId="{942287BB-E639-408B-AD9E-A8D8FA911E96}" type="presParOf" srcId="{5C33809B-DAAD-4B44-BCBD-F7C230C8CFCC}" destId="{0DBB7199-D18B-4330-AEB6-B8E312BE7F2D}" srcOrd="2" destOrd="0" presId="urn:microsoft.com/office/officeart/2005/8/layout/hChevron3"/>
    <dgm:cxn modelId="{A354C31B-7B11-4AF0-B022-3A8A30987C21}" type="presParOf" srcId="{5C33809B-DAAD-4B44-BCBD-F7C230C8CFCC}" destId="{2C89807C-74F1-40B2-B612-27BAB412CEAD}" srcOrd="3" destOrd="0" presId="urn:microsoft.com/office/officeart/2005/8/layout/hChevron3"/>
    <dgm:cxn modelId="{EA15811A-F658-4FDC-B2D4-7C43492C6954}" type="presParOf" srcId="{5C33809B-DAAD-4B44-BCBD-F7C230C8CFCC}" destId="{2BE6173E-C9C5-4DD1-8B5C-1005AD014242}" srcOrd="4" destOrd="0" presId="urn:microsoft.com/office/officeart/2005/8/layout/hChevron3"/>
    <dgm:cxn modelId="{7810AFDD-1FFC-42FA-AC41-99CB26D8BAD7}" type="presParOf" srcId="{5C33809B-DAAD-4B44-BCBD-F7C230C8CFCC}" destId="{8811BD2E-C11C-44D8-9A4A-BADDFC5081C3}" srcOrd="5" destOrd="0" presId="urn:microsoft.com/office/officeart/2005/8/layout/hChevron3"/>
    <dgm:cxn modelId="{4BA2753E-2029-466B-A947-A4B0A492CB9C}" type="presParOf" srcId="{5C33809B-DAAD-4B44-BCBD-F7C230C8CFCC}" destId="{A642ACC9-78E0-47E4-B5E3-D4C88889ADFF}" srcOrd="6" destOrd="0" presId="urn:microsoft.com/office/officeart/2005/8/layout/hChevron3"/>
  </dgm:cxnLst>
  <dgm:bg/>
  <dgm:whole/>
</dgm:dataModel>
</file>

<file path=ppt/diagrams/data28.xml><?xml version="1.0" encoding="utf-8"?>
<dgm:dataModel xmlns:dgm="http://schemas.openxmlformats.org/drawingml/2006/diagram" xmlns:a="http://schemas.openxmlformats.org/drawingml/2006/main">
  <dgm:ptLst>
    <dgm:pt modelId="{85011884-D705-4C0A-88A6-C12CFADBF78F}" type="doc">
      <dgm:prSet loTypeId="urn:microsoft.com/office/officeart/2005/8/layout/vList2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es-ES"/>
        </a:p>
      </dgm:t>
    </dgm:pt>
    <dgm:pt modelId="{11DC7DCD-D880-4E27-A522-B17EBC9210C0}">
      <dgm:prSet custT="1"/>
      <dgm:spPr/>
      <dgm:t>
        <a:bodyPr/>
        <a:lstStyle/>
        <a:p>
          <a:pPr rtl="0"/>
          <a:r>
            <a:rPr lang="es-ES" sz="2800" b="0" dirty="0" smtClean="0"/>
            <a:t>Una inquietud y una tarea recorre toda su vida: </a:t>
          </a:r>
        </a:p>
        <a:p>
          <a:pPr rtl="0"/>
          <a:r>
            <a:rPr lang="es-ES" sz="2800" b="0" dirty="0" smtClean="0"/>
            <a:t>Ser Misionero.</a:t>
          </a:r>
          <a:endParaRPr lang="es-ES" sz="2800" b="0" dirty="0"/>
        </a:p>
      </dgm:t>
    </dgm:pt>
    <dgm:pt modelId="{46DDFACE-4229-4EB0-99C8-A0428DB01ED0}" type="parTrans" cxnId="{5140BD83-9CDB-4957-8C8A-0E9DDAC9BAB1}">
      <dgm:prSet/>
      <dgm:spPr/>
      <dgm:t>
        <a:bodyPr/>
        <a:lstStyle/>
        <a:p>
          <a:endParaRPr lang="es-ES"/>
        </a:p>
      </dgm:t>
    </dgm:pt>
    <dgm:pt modelId="{430E0D64-F2DC-4549-AE4C-96FFF600F0C3}" type="sibTrans" cxnId="{5140BD83-9CDB-4957-8C8A-0E9DDAC9BAB1}">
      <dgm:prSet/>
      <dgm:spPr/>
      <dgm:t>
        <a:bodyPr/>
        <a:lstStyle/>
        <a:p>
          <a:endParaRPr lang="es-ES"/>
        </a:p>
      </dgm:t>
    </dgm:pt>
    <dgm:pt modelId="{863E0AFF-F007-4037-B501-7A8BFBFA3F23}" type="pres">
      <dgm:prSet presAssocID="{85011884-D705-4C0A-88A6-C12CFADBF78F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1FF7A97D-17D8-40F7-A337-4C5810412990}" type="pres">
      <dgm:prSet presAssocID="{11DC7DCD-D880-4E27-A522-B17EBC9210C0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1A09B93F-7CF0-4E92-A3CD-453EB2278C04}" type="presOf" srcId="{85011884-D705-4C0A-88A6-C12CFADBF78F}" destId="{863E0AFF-F007-4037-B501-7A8BFBFA3F23}" srcOrd="0" destOrd="0" presId="urn:microsoft.com/office/officeart/2005/8/layout/vList2"/>
    <dgm:cxn modelId="{11AF9E97-E904-4AC7-929B-B4F7B3A919E0}" type="presOf" srcId="{11DC7DCD-D880-4E27-A522-B17EBC9210C0}" destId="{1FF7A97D-17D8-40F7-A337-4C5810412990}" srcOrd="0" destOrd="0" presId="urn:microsoft.com/office/officeart/2005/8/layout/vList2"/>
    <dgm:cxn modelId="{5140BD83-9CDB-4957-8C8A-0E9DDAC9BAB1}" srcId="{85011884-D705-4C0A-88A6-C12CFADBF78F}" destId="{11DC7DCD-D880-4E27-A522-B17EBC9210C0}" srcOrd="0" destOrd="0" parTransId="{46DDFACE-4229-4EB0-99C8-A0428DB01ED0}" sibTransId="{430E0D64-F2DC-4549-AE4C-96FFF600F0C3}"/>
    <dgm:cxn modelId="{6191EDDD-5B67-4979-B196-E1925F99005D}" type="presParOf" srcId="{863E0AFF-F007-4037-B501-7A8BFBFA3F23}" destId="{1FF7A97D-17D8-40F7-A337-4C5810412990}" srcOrd="0" destOrd="0" presId="urn:microsoft.com/office/officeart/2005/8/layout/vList2"/>
  </dgm:cxnLst>
  <dgm:bg/>
  <dgm:whole/>
</dgm:dataModel>
</file>

<file path=ppt/diagrams/data29.xml><?xml version="1.0" encoding="utf-8"?>
<dgm:dataModel xmlns:dgm="http://schemas.openxmlformats.org/drawingml/2006/diagram" xmlns:a="http://schemas.openxmlformats.org/drawingml/2006/main">
  <dgm:ptLst>
    <dgm:pt modelId="{B9B3BE75-00CA-4582-9E85-CB358FD77DAA}" type="doc">
      <dgm:prSet loTypeId="urn:microsoft.com/office/officeart/2005/8/layout/vList2" loCatId="list" qsTypeId="urn:microsoft.com/office/officeart/2005/8/quickstyle/3d4" qsCatId="3D" csTypeId="urn:microsoft.com/office/officeart/2005/8/colors/accent1_2" csCatId="accent1"/>
      <dgm:spPr/>
      <dgm:t>
        <a:bodyPr/>
        <a:lstStyle/>
        <a:p>
          <a:endParaRPr lang="es-ES"/>
        </a:p>
      </dgm:t>
    </dgm:pt>
    <dgm:pt modelId="{692ADE0C-48D7-49EB-B4EE-55E5292E38C8}">
      <dgm:prSet custT="1"/>
      <dgm:spPr/>
      <dgm:t>
        <a:bodyPr/>
        <a:lstStyle/>
        <a:p>
          <a:pPr rtl="0"/>
          <a:r>
            <a:rPr lang="es-ES" sz="2400" b="0" dirty="0" smtClean="0"/>
            <a:t>Quiere hacer esta tarea con otros compañeros</a:t>
          </a:r>
          <a:endParaRPr lang="es-ES" sz="2400" b="0" dirty="0"/>
        </a:p>
      </dgm:t>
    </dgm:pt>
    <dgm:pt modelId="{98E8B41C-09AA-480B-8C92-7861F0D4AFD1}" type="parTrans" cxnId="{2327F20A-F18F-45B8-9F0D-777A1E1E3374}">
      <dgm:prSet/>
      <dgm:spPr/>
      <dgm:t>
        <a:bodyPr/>
        <a:lstStyle/>
        <a:p>
          <a:endParaRPr lang="es-ES"/>
        </a:p>
      </dgm:t>
    </dgm:pt>
    <dgm:pt modelId="{53A9AB24-9360-47F2-AECA-5B94B11C0B3E}" type="sibTrans" cxnId="{2327F20A-F18F-45B8-9F0D-777A1E1E3374}">
      <dgm:prSet/>
      <dgm:spPr/>
      <dgm:t>
        <a:bodyPr/>
        <a:lstStyle/>
        <a:p>
          <a:endParaRPr lang="es-ES"/>
        </a:p>
      </dgm:t>
    </dgm:pt>
    <dgm:pt modelId="{05192C2C-59CC-417D-AB23-E57884F09A75}">
      <dgm:prSet/>
      <dgm:spPr/>
      <dgm:t>
        <a:bodyPr/>
        <a:lstStyle/>
        <a:p>
          <a:pPr rtl="0"/>
          <a:r>
            <a:rPr lang="es-ES" dirty="0" smtClean="0"/>
            <a:t>Para ello funda una Congregación de misioneros el 16 de julio de 1849.</a:t>
          </a:r>
          <a:endParaRPr lang="es-ES" dirty="0"/>
        </a:p>
      </dgm:t>
    </dgm:pt>
    <dgm:pt modelId="{342EA9F0-5590-4968-AFE5-050871AA8D49}" type="parTrans" cxnId="{1A5B529A-21D0-4CBB-911A-66E70F03957B}">
      <dgm:prSet/>
      <dgm:spPr/>
      <dgm:t>
        <a:bodyPr/>
        <a:lstStyle/>
        <a:p>
          <a:endParaRPr lang="es-ES"/>
        </a:p>
      </dgm:t>
    </dgm:pt>
    <dgm:pt modelId="{6D0273E2-1BE5-4F6A-B1EE-7719A7F3416F}" type="sibTrans" cxnId="{1A5B529A-21D0-4CBB-911A-66E70F03957B}">
      <dgm:prSet/>
      <dgm:spPr/>
      <dgm:t>
        <a:bodyPr/>
        <a:lstStyle/>
        <a:p>
          <a:endParaRPr lang="es-ES"/>
        </a:p>
      </dgm:t>
    </dgm:pt>
    <dgm:pt modelId="{2AB3C8E5-0926-4802-9574-B4A2F4FDD3E6}">
      <dgm:prSet/>
      <dgm:spPr/>
      <dgm:t>
        <a:bodyPr/>
        <a:lstStyle/>
        <a:p>
          <a:pPr rtl="0"/>
          <a:r>
            <a:rPr lang="es-ES" dirty="0" smtClean="0"/>
            <a:t>20 años más tarde, pide a sus misioneros que se dediquen a la educación cristiana de los niños y jóvenes en colegios y escuelas.</a:t>
          </a:r>
          <a:endParaRPr lang="es-ES" dirty="0"/>
        </a:p>
      </dgm:t>
    </dgm:pt>
    <dgm:pt modelId="{700A65A0-1632-4B41-BE7E-0302F05BA909}" type="parTrans" cxnId="{B3303637-81DB-4A5E-834A-D0073883DA8B}">
      <dgm:prSet/>
      <dgm:spPr/>
      <dgm:t>
        <a:bodyPr/>
        <a:lstStyle/>
        <a:p>
          <a:endParaRPr lang="es-ES"/>
        </a:p>
      </dgm:t>
    </dgm:pt>
    <dgm:pt modelId="{2319B03F-80DF-4EB1-944C-55E9F163F5D3}" type="sibTrans" cxnId="{B3303637-81DB-4A5E-834A-D0073883DA8B}">
      <dgm:prSet/>
      <dgm:spPr/>
      <dgm:t>
        <a:bodyPr/>
        <a:lstStyle/>
        <a:p>
          <a:endParaRPr lang="es-ES"/>
        </a:p>
      </dgm:t>
    </dgm:pt>
    <dgm:pt modelId="{B0F71051-0BC7-4BAF-8342-519428004335}" type="pres">
      <dgm:prSet presAssocID="{B9B3BE75-00CA-4582-9E85-CB358FD77DAA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20587560-E3F6-4BB6-93EC-9D7BB2D66971}" type="pres">
      <dgm:prSet presAssocID="{692ADE0C-48D7-49EB-B4EE-55E5292E38C8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C5B921A6-B8E7-4E62-B9C1-549F502DC2A0}" type="pres">
      <dgm:prSet presAssocID="{53A9AB24-9360-47F2-AECA-5B94B11C0B3E}" presName="spacer" presStyleCnt="0"/>
      <dgm:spPr/>
    </dgm:pt>
    <dgm:pt modelId="{2119D9F2-B798-4850-A37F-A6B9C3B53EEA}" type="pres">
      <dgm:prSet presAssocID="{05192C2C-59CC-417D-AB23-E57884F09A75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EA1BC21E-F105-4BA6-839C-1CF978622C0D}" type="pres">
      <dgm:prSet presAssocID="{6D0273E2-1BE5-4F6A-B1EE-7719A7F3416F}" presName="spacer" presStyleCnt="0"/>
      <dgm:spPr/>
    </dgm:pt>
    <dgm:pt modelId="{84241C85-B6FA-4FFF-9424-D767BA1D8BA8}" type="pres">
      <dgm:prSet presAssocID="{2AB3C8E5-0926-4802-9574-B4A2F4FDD3E6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31F7A632-12D2-4501-9C7A-1B18F67B3871}" type="presOf" srcId="{692ADE0C-48D7-49EB-B4EE-55E5292E38C8}" destId="{20587560-E3F6-4BB6-93EC-9D7BB2D66971}" srcOrd="0" destOrd="0" presId="urn:microsoft.com/office/officeart/2005/8/layout/vList2"/>
    <dgm:cxn modelId="{8F221C08-9AD7-46A5-BB5B-EC29CB28C6C4}" type="presOf" srcId="{B9B3BE75-00CA-4582-9E85-CB358FD77DAA}" destId="{B0F71051-0BC7-4BAF-8342-519428004335}" srcOrd="0" destOrd="0" presId="urn:microsoft.com/office/officeart/2005/8/layout/vList2"/>
    <dgm:cxn modelId="{B3303637-81DB-4A5E-834A-D0073883DA8B}" srcId="{B9B3BE75-00CA-4582-9E85-CB358FD77DAA}" destId="{2AB3C8E5-0926-4802-9574-B4A2F4FDD3E6}" srcOrd="2" destOrd="0" parTransId="{700A65A0-1632-4B41-BE7E-0302F05BA909}" sibTransId="{2319B03F-80DF-4EB1-944C-55E9F163F5D3}"/>
    <dgm:cxn modelId="{2327F20A-F18F-45B8-9F0D-777A1E1E3374}" srcId="{B9B3BE75-00CA-4582-9E85-CB358FD77DAA}" destId="{692ADE0C-48D7-49EB-B4EE-55E5292E38C8}" srcOrd="0" destOrd="0" parTransId="{98E8B41C-09AA-480B-8C92-7861F0D4AFD1}" sibTransId="{53A9AB24-9360-47F2-AECA-5B94B11C0B3E}"/>
    <dgm:cxn modelId="{3B1B0B47-8432-4ABD-96EA-7D24DD3019FE}" type="presOf" srcId="{05192C2C-59CC-417D-AB23-E57884F09A75}" destId="{2119D9F2-B798-4850-A37F-A6B9C3B53EEA}" srcOrd="0" destOrd="0" presId="urn:microsoft.com/office/officeart/2005/8/layout/vList2"/>
    <dgm:cxn modelId="{1A5B529A-21D0-4CBB-911A-66E70F03957B}" srcId="{B9B3BE75-00CA-4582-9E85-CB358FD77DAA}" destId="{05192C2C-59CC-417D-AB23-E57884F09A75}" srcOrd="1" destOrd="0" parTransId="{342EA9F0-5590-4968-AFE5-050871AA8D49}" sibTransId="{6D0273E2-1BE5-4F6A-B1EE-7719A7F3416F}"/>
    <dgm:cxn modelId="{E90978EC-FB2E-401F-BABA-690588CE869B}" type="presOf" srcId="{2AB3C8E5-0926-4802-9574-B4A2F4FDD3E6}" destId="{84241C85-B6FA-4FFF-9424-D767BA1D8BA8}" srcOrd="0" destOrd="0" presId="urn:microsoft.com/office/officeart/2005/8/layout/vList2"/>
    <dgm:cxn modelId="{16F10AB4-8C23-445E-8E3D-1D42CAD2F782}" type="presParOf" srcId="{B0F71051-0BC7-4BAF-8342-519428004335}" destId="{20587560-E3F6-4BB6-93EC-9D7BB2D66971}" srcOrd="0" destOrd="0" presId="urn:microsoft.com/office/officeart/2005/8/layout/vList2"/>
    <dgm:cxn modelId="{CC48A0FB-BCF4-4086-B1F8-C9DB333DE235}" type="presParOf" srcId="{B0F71051-0BC7-4BAF-8342-519428004335}" destId="{C5B921A6-B8E7-4E62-B9C1-549F502DC2A0}" srcOrd="1" destOrd="0" presId="urn:microsoft.com/office/officeart/2005/8/layout/vList2"/>
    <dgm:cxn modelId="{2C80ACDC-F8B4-49A6-AAA0-858603B6D7BA}" type="presParOf" srcId="{B0F71051-0BC7-4BAF-8342-519428004335}" destId="{2119D9F2-B798-4850-A37F-A6B9C3B53EEA}" srcOrd="2" destOrd="0" presId="urn:microsoft.com/office/officeart/2005/8/layout/vList2"/>
    <dgm:cxn modelId="{D25352A6-2E99-4F61-B234-A491718115DD}" type="presParOf" srcId="{B0F71051-0BC7-4BAF-8342-519428004335}" destId="{EA1BC21E-F105-4BA6-839C-1CF978622C0D}" srcOrd="3" destOrd="0" presId="urn:microsoft.com/office/officeart/2005/8/layout/vList2"/>
    <dgm:cxn modelId="{D4ED0917-AFC6-4D89-95AB-CE9F739872F5}" type="presParOf" srcId="{B0F71051-0BC7-4BAF-8342-519428004335}" destId="{84241C85-B6FA-4FFF-9424-D767BA1D8BA8}" srcOrd="4" destOrd="0" presId="urn:microsoft.com/office/officeart/2005/8/layout/vList2"/>
  </dgm:cxnLst>
  <dgm:bg/>
  <dgm:whole/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FE7A4DE2-8995-470C-93E9-928F7FFA83E8}" type="doc">
      <dgm:prSet loTypeId="urn:microsoft.com/office/officeart/2005/8/layout/hChevron3" loCatId="process" qsTypeId="urn:microsoft.com/office/officeart/2005/8/quickstyle/3d1" qsCatId="3D" csTypeId="urn:microsoft.com/office/officeart/2005/8/colors/accent1_2" csCatId="accent1" phldr="1"/>
      <dgm:spPr/>
    </dgm:pt>
    <dgm:pt modelId="{5B19ADD7-7F82-44F6-BFBB-56E853DDE668}">
      <dgm:prSet phldrT="[Texto]"/>
      <dgm:spPr/>
      <dgm:t>
        <a:bodyPr/>
        <a:lstStyle/>
        <a:p>
          <a:r>
            <a:rPr lang="es-ES" dirty="0" smtClean="0"/>
            <a:t>21-23 noviembre 07</a:t>
          </a:r>
          <a:endParaRPr lang="es-ES" dirty="0"/>
        </a:p>
      </dgm:t>
    </dgm:pt>
    <dgm:pt modelId="{EC7D6D87-C7FF-48F5-B14B-E85B18C827EB}" type="parTrans" cxnId="{B52E1E7C-401A-4BCB-AB42-442DA09BFC3E}">
      <dgm:prSet/>
      <dgm:spPr/>
      <dgm:t>
        <a:bodyPr/>
        <a:lstStyle/>
        <a:p>
          <a:endParaRPr lang="es-ES"/>
        </a:p>
      </dgm:t>
    </dgm:pt>
    <dgm:pt modelId="{1218B46D-7910-4A55-A967-E05BF57E94AF}" type="sibTrans" cxnId="{B52E1E7C-401A-4BCB-AB42-442DA09BFC3E}">
      <dgm:prSet/>
      <dgm:spPr/>
      <dgm:t>
        <a:bodyPr/>
        <a:lstStyle/>
        <a:p>
          <a:endParaRPr lang="es-ES"/>
        </a:p>
      </dgm:t>
    </dgm:pt>
    <dgm:pt modelId="{86EB780A-B6B7-49D9-8DFE-EC9A46347046}">
      <dgm:prSet phldrT="[Texto]"/>
      <dgm:spPr/>
      <dgm:t>
        <a:bodyPr/>
        <a:lstStyle/>
        <a:p>
          <a:r>
            <a:rPr lang="es-ES" dirty="0" smtClean="0"/>
            <a:t>Encuentro Formativo</a:t>
          </a:r>
          <a:endParaRPr lang="es-ES" dirty="0"/>
        </a:p>
      </dgm:t>
    </dgm:pt>
    <dgm:pt modelId="{B8AE6DEA-C9AA-4C7D-A6A8-86A41EE631AC}" type="sibTrans" cxnId="{E4909375-64DD-4539-95F8-4BAD63E6D42B}">
      <dgm:prSet/>
      <dgm:spPr/>
      <dgm:t>
        <a:bodyPr/>
        <a:lstStyle/>
        <a:p>
          <a:endParaRPr lang="es-ES"/>
        </a:p>
      </dgm:t>
    </dgm:pt>
    <dgm:pt modelId="{88160833-D761-4F32-A74D-5C6E4B79F630}" type="parTrans" cxnId="{E4909375-64DD-4539-95F8-4BAD63E6D42B}">
      <dgm:prSet/>
      <dgm:spPr/>
      <dgm:t>
        <a:bodyPr/>
        <a:lstStyle/>
        <a:p>
          <a:endParaRPr lang="es-ES"/>
        </a:p>
      </dgm:t>
    </dgm:pt>
    <dgm:pt modelId="{3D47121C-EE79-49FE-BCF1-0962E2289106}">
      <dgm:prSet phldrT="[Texto]"/>
      <dgm:spPr/>
      <dgm:t>
        <a:bodyPr/>
        <a:lstStyle/>
        <a:p>
          <a:r>
            <a:rPr lang="es-ES" dirty="0" smtClean="0"/>
            <a:t>Profesores Nuevos</a:t>
          </a:r>
          <a:endParaRPr lang="es-ES" dirty="0"/>
        </a:p>
      </dgm:t>
    </dgm:pt>
    <dgm:pt modelId="{F465B46E-2B1A-4AED-90DA-6F44AE86B532}" type="parTrans" cxnId="{3777FE14-B1FC-4B6B-A715-805CBC314DFF}">
      <dgm:prSet/>
      <dgm:spPr/>
      <dgm:t>
        <a:bodyPr/>
        <a:lstStyle/>
        <a:p>
          <a:endParaRPr lang="es-ES"/>
        </a:p>
      </dgm:t>
    </dgm:pt>
    <dgm:pt modelId="{3BD387C1-D7D5-4E97-BD66-57BFEE5A369D}" type="sibTrans" cxnId="{3777FE14-B1FC-4B6B-A715-805CBC314DFF}">
      <dgm:prSet/>
      <dgm:spPr/>
      <dgm:t>
        <a:bodyPr/>
        <a:lstStyle/>
        <a:p>
          <a:endParaRPr lang="es-ES"/>
        </a:p>
      </dgm:t>
    </dgm:pt>
    <dgm:pt modelId="{B9D69F2A-47CC-4978-A5E9-D7B158E0F924}">
      <dgm:prSet phldrT="[Texto]"/>
      <dgm:spPr/>
      <dgm:t>
        <a:bodyPr/>
        <a:lstStyle/>
        <a:p>
          <a:r>
            <a:rPr lang="es-ES" dirty="0" smtClean="0"/>
            <a:t>Colmenar Viejo</a:t>
          </a:r>
          <a:endParaRPr lang="es-ES" dirty="0"/>
        </a:p>
      </dgm:t>
    </dgm:pt>
    <dgm:pt modelId="{497EE571-C234-409B-8DC1-1DBBED9D2E52}" type="parTrans" cxnId="{0EDC89D9-214E-49CF-A9E7-C9537501EDC6}">
      <dgm:prSet/>
      <dgm:spPr/>
      <dgm:t>
        <a:bodyPr/>
        <a:lstStyle/>
        <a:p>
          <a:endParaRPr lang="es-ES"/>
        </a:p>
      </dgm:t>
    </dgm:pt>
    <dgm:pt modelId="{F4383238-2117-4E09-ABEC-D275675BA46A}" type="sibTrans" cxnId="{0EDC89D9-214E-49CF-A9E7-C9537501EDC6}">
      <dgm:prSet/>
      <dgm:spPr/>
      <dgm:t>
        <a:bodyPr/>
        <a:lstStyle/>
        <a:p>
          <a:endParaRPr lang="es-ES"/>
        </a:p>
      </dgm:t>
    </dgm:pt>
    <dgm:pt modelId="{5C33809B-DAAD-4B44-BCBD-F7C230C8CFCC}" type="pres">
      <dgm:prSet presAssocID="{FE7A4DE2-8995-470C-93E9-928F7FFA83E8}" presName="Name0" presStyleCnt="0">
        <dgm:presLayoutVars>
          <dgm:dir/>
          <dgm:resizeHandles val="exact"/>
        </dgm:presLayoutVars>
      </dgm:prSet>
      <dgm:spPr/>
    </dgm:pt>
    <dgm:pt modelId="{E596F2C8-28C4-49F9-82F3-306CD29B7648}" type="pres">
      <dgm:prSet presAssocID="{86EB780A-B6B7-49D9-8DFE-EC9A46347046}" presName="parTxOnly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01E6077A-6109-4308-9FED-85F6E9DB4379}" type="pres">
      <dgm:prSet presAssocID="{B8AE6DEA-C9AA-4C7D-A6A8-86A41EE631AC}" presName="parSpace" presStyleCnt="0"/>
      <dgm:spPr/>
    </dgm:pt>
    <dgm:pt modelId="{0DBB7199-D18B-4330-AEB6-B8E312BE7F2D}" type="pres">
      <dgm:prSet presAssocID="{3D47121C-EE79-49FE-BCF1-0962E2289106}" presName="parTxOnly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2C89807C-74F1-40B2-B612-27BAB412CEAD}" type="pres">
      <dgm:prSet presAssocID="{3BD387C1-D7D5-4E97-BD66-57BFEE5A369D}" presName="parSpace" presStyleCnt="0"/>
      <dgm:spPr/>
    </dgm:pt>
    <dgm:pt modelId="{2BE6173E-C9C5-4DD1-8B5C-1005AD014242}" type="pres">
      <dgm:prSet presAssocID="{B9D69F2A-47CC-4978-A5E9-D7B158E0F924}" presName="parTxOnly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8811BD2E-C11C-44D8-9A4A-BADDFC5081C3}" type="pres">
      <dgm:prSet presAssocID="{F4383238-2117-4E09-ABEC-D275675BA46A}" presName="parSpace" presStyleCnt="0"/>
      <dgm:spPr/>
    </dgm:pt>
    <dgm:pt modelId="{A642ACC9-78E0-47E4-B5E3-D4C88889ADFF}" type="pres">
      <dgm:prSet presAssocID="{5B19ADD7-7F82-44F6-BFBB-56E853DDE668}" presName="parTxOnly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C5BB5A9D-FF41-41F0-850D-418200B61618}" type="presOf" srcId="{86EB780A-B6B7-49D9-8DFE-EC9A46347046}" destId="{E596F2C8-28C4-49F9-82F3-306CD29B7648}" srcOrd="0" destOrd="0" presId="urn:microsoft.com/office/officeart/2005/8/layout/hChevron3"/>
    <dgm:cxn modelId="{29DB6E5A-A512-4950-B2E9-5586DBF0E99C}" type="presOf" srcId="{FE7A4DE2-8995-470C-93E9-928F7FFA83E8}" destId="{5C33809B-DAAD-4B44-BCBD-F7C230C8CFCC}" srcOrd="0" destOrd="0" presId="urn:microsoft.com/office/officeart/2005/8/layout/hChevron3"/>
    <dgm:cxn modelId="{00F2FACB-087E-4208-8C73-3EE864564C8E}" type="presOf" srcId="{5B19ADD7-7F82-44F6-BFBB-56E853DDE668}" destId="{A642ACC9-78E0-47E4-B5E3-D4C88889ADFF}" srcOrd="0" destOrd="0" presId="urn:microsoft.com/office/officeart/2005/8/layout/hChevron3"/>
    <dgm:cxn modelId="{3777FE14-B1FC-4B6B-A715-805CBC314DFF}" srcId="{FE7A4DE2-8995-470C-93E9-928F7FFA83E8}" destId="{3D47121C-EE79-49FE-BCF1-0962E2289106}" srcOrd="1" destOrd="0" parTransId="{F465B46E-2B1A-4AED-90DA-6F44AE86B532}" sibTransId="{3BD387C1-D7D5-4E97-BD66-57BFEE5A369D}"/>
    <dgm:cxn modelId="{2C7D9225-A0E8-4EDB-8F65-DCA1DCAE8F28}" type="presOf" srcId="{B9D69F2A-47CC-4978-A5E9-D7B158E0F924}" destId="{2BE6173E-C9C5-4DD1-8B5C-1005AD014242}" srcOrd="0" destOrd="0" presId="urn:microsoft.com/office/officeart/2005/8/layout/hChevron3"/>
    <dgm:cxn modelId="{E4909375-64DD-4539-95F8-4BAD63E6D42B}" srcId="{FE7A4DE2-8995-470C-93E9-928F7FFA83E8}" destId="{86EB780A-B6B7-49D9-8DFE-EC9A46347046}" srcOrd="0" destOrd="0" parTransId="{88160833-D761-4F32-A74D-5C6E4B79F630}" sibTransId="{B8AE6DEA-C9AA-4C7D-A6A8-86A41EE631AC}"/>
    <dgm:cxn modelId="{2AD10C0F-AB6F-48B9-B679-2D2AF555DE1B}" type="presOf" srcId="{3D47121C-EE79-49FE-BCF1-0962E2289106}" destId="{0DBB7199-D18B-4330-AEB6-B8E312BE7F2D}" srcOrd="0" destOrd="0" presId="urn:microsoft.com/office/officeart/2005/8/layout/hChevron3"/>
    <dgm:cxn modelId="{B52E1E7C-401A-4BCB-AB42-442DA09BFC3E}" srcId="{FE7A4DE2-8995-470C-93E9-928F7FFA83E8}" destId="{5B19ADD7-7F82-44F6-BFBB-56E853DDE668}" srcOrd="3" destOrd="0" parTransId="{EC7D6D87-C7FF-48F5-B14B-E85B18C827EB}" sibTransId="{1218B46D-7910-4A55-A967-E05BF57E94AF}"/>
    <dgm:cxn modelId="{0EDC89D9-214E-49CF-A9E7-C9537501EDC6}" srcId="{FE7A4DE2-8995-470C-93E9-928F7FFA83E8}" destId="{B9D69F2A-47CC-4978-A5E9-D7B158E0F924}" srcOrd="2" destOrd="0" parTransId="{497EE571-C234-409B-8DC1-1DBBED9D2E52}" sibTransId="{F4383238-2117-4E09-ABEC-D275675BA46A}"/>
    <dgm:cxn modelId="{33F9F24E-E268-4CFA-B0CF-9E317F0FF610}" type="presParOf" srcId="{5C33809B-DAAD-4B44-BCBD-F7C230C8CFCC}" destId="{E596F2C8-28C4-49F9-82F3-306CD29B7648}" srcOrd="0" destOrd="0" presId="urn:microsoft.com/office/officeart/2005/8/layout/hChevron3"/>
    <dgm:cxn modelId="{FBC3328B-0862-4C07-9EC5-D6DDC1CAC78F}" type="presParOf" srcId="{5C33809B-DAAD-4B44-BCBD-F7C230C8CFCC}" destId="{01E6077A-6109-4308-9FED-85F6E9DB4379}" srcOrd="1" destOrd="0" presId="urn:microsoft.com/office/officeart/2005/8/layout/hChevron3"/>
    <dgm:cxn modelId="{29A12644-C22B-4C02-A78B-8194643B06F9}" type="presParOf" srcId="{5C33809B-DAAD-4B44-BCBD-F7C230C8CFCC}" destId="{0DBB7199-D18B-4330-AEB6-B8E312BE7F2D}" srcOrd="2" destOrd="0" presId="urn:microsoft.com/office/officeart/2005/8/layout/hChevron3"/>
    <dgm:cxn modelId="{263F3714-CB00-4073-B2B7-B2BA6F6C7812}" type="presParOf" srcId="{5C33809B-DAAD-4B44-BCBD-F7C230C8CFCC}" destId="{2C89807C-74F1-40B2-B612-27BAB412CEAD}" srcOrd="3" destOrd="0" presId="urn:microsoft.com/office/officeart/2005/8/layout/hChevron3"/>
    <dgm:cxn modelId="{8A777A66-1113-49EF-8B4E-F3AF1D1064AF}" type="presParOf" srcId="{5C33809B-DAAD-4B44-BCBD-F7C230C8CFCC}" destId="{2BE6173E-C9C5-4DD1-8B5C-1005AD014242}" srcOrd="4" destOrd="0" presId="urn:microsoft.com/office/officeart/2005/8/layout/hChevron3"/>
    <dgm:cxn modelId="{16A491D0-BA28-46E7-91D3-163CDA1D11E2}" type="presParOf" srcId="{5C33809B-DAAD-4B44-BCBD-F7C230C8CFCC}" destId="{8811BD2E-C11C-44D8-9A4A-BADDFC5081C3}" srcOrd="5" destOrd="0" presId="urn:microsoft.com/office/officeart/2005/8/layout/hChevron3"/>
    <dgm:cxn modelId="{42E34C30-96F2-4F13-8534-9B39436F9FD5}" type="presParOf" srcId="{5C33809B-DAAD-4B44-BCBD-F7C230C8CFCC}" destId="{A642ACC9-78E0-47E4-B5E3-D4C88889ADFF}" srcOrd="6" destOrd="0" presId="urn:microsoft.com/office/officeart/2005/8/layout/hChevron3"/>
  </dgm:cxnLst>
  <dgm:bg/>
  <dgm:whole/>
</dgm:dataModel>
</file>

<file path=ppt/diagrams/data30.xml><?xml version="1.0" encoding="utf-8"?>
<dgm:dataModel xmlns:dgm="http://schemas.openxmlformats.org/drawingml/2006/diagram" xmlns:a="http://schemas.openxmlformats.org/drawingml/2006/main">
  <dgm:ptLst>
    <dgm:pt modelId="{FE7A4DE2-8995-470C-93E9-928F7FFA83E8}" type="doc">
      <dgm:prSet loTypeId="urn:microsoft.com/office/officeart/2005/8/layout/hChevron3" loCatId="process" qsTypeId="urn:microsoft.com/office/officeart/2005/8/quickstyle/3d1" qsCatId="3D" csTypeId="urn:microsoft.com/office/officeart/2005/8/colors/accent1_2" csCatId="accent1" phldr="1"/>
      <dgm:spPr/>
    </dgm:pt>
    <dgm:pt modelId="{5B19ADD7-7F82-44F6-BFBB-56E853DDE668}">
      <dgm:prSet phldrT="[Texto]"/>
      <dgm:spPr/>
      <dgm:t>
        <a:bodyPr/>
        <a:lstStyle/>
        <a:p>
          <a:r>
            <a:rPr lang="es-ES" dirty="0" smtClean="0"/>
            <a:t>21-23 noviembre 07</a:t>
          </a:r>
          <a:endParaRPr lang="es-ES" dirty="0"/>
        </a:p>
      </dgm:t>
    </dgm:pt>
    <dgm:pt modelId="{EC7D6D87-C7FF-48F5-B14B-E85B18C827EB}" type="parTrans" cxnId="{B52E1E7C-401A-4BCB-AB42-442DA09BFC3E}">
      <dgm:prSet/>
      <dgm:spPr/>
      <dgm:t>
        <a:bodyPr/>
        <a:lstStyle/>
        <a:p>
          <a:endParaRPr lang="es-ES"/>
        </a:p>
      </dgm:t>
    </dgm:pt>
    <dgm:pt modelId="{1218B46D-7910-4A55-A967-E05BF57E94AF}" type="sibTrans" cxnId="{B52E1E7C-401A-4BCB-AB42-442DA09BFC3E}">
      <dgm:prSet/>
      <dgm:spPr/>
      <dgm:t>
        <a:bodyPr/>
        <a:lstStyle/>
        <a:p>
          <a:endParaRPr lang="es-ES"/>
        </a:p>
      </dgm:t>
    </dgm:pt>
    <dgm:pt modelId="{86EB780A-B6B7-49D9-8DFE-EC9A46347046}">
      <dgm:prSet phldrT="[Texto]"/>
      <dgm:spPr/>
      <dgm:t>
        <a:bodyPr/>
        <a:lstStyle/>
        <a:p>
          <a:r>
            <a:rPr lang="es-ES" dirty="0" smtClean="0"/>
            <a:t>Encuentro Formativo</a:t>
          </a:r>
          <a:endParaRPr lang="es-ES" dirty="0"/>
        </a:p>
      </dgm:t>
    </dgm:pt>
    <dgm:pt modelId="{B8AE6DEA-C9AA-4C7D-A6A8-86A41EE631AC}" type="sibTrans" cxnId="{E4909375-64DD-4539-95F8-4BAD63E6D42B}">
      <dgm:prSet/>
      <dgm:spPr/>
      <dgm:t>
        <a:bodyPr/>
        <a:lstStyle/>
        <a:p>
          <a:endParaRPr lang="es-ES"/>
        </a:p>
      </dgm:t>
    </dgm:pt>
    <dgm:pt modelId="{88160833-D761-4F32-A74D-5C6E4B79F630}" type="parTrans" cxnId="{E4909375-64DD-4539-95F8-4BAD63E6D42B}">
      <dgm:prSet/>
      <dgm:spPr/>
      <dgm:t>
        <a:bodyPr/>
        <a:lstStyle/>
        <a:p>
          <a:endParaRPr lang="es-ES"/>
        </a:p>
      </dgm:t>
    </dgm:pt>
    <dgm:pt modelId="{3D47121C-EE79-49FE-BCF1-0962E2289106}">
      <dgm:prSet phldrT="[Texto]"/>
      <dgm:spPr/>
      <dgm:t>
        <a:bodyPr/>
        <a:lstStyle/>
        <a:p>
          <a:r>
            <a:rPr lang="es-ES" dirty="0" smtClean="0"/>
            <a:t>Profesores Nuevos</a:t>
          </a:r>
          <a:endParaRPr lang="es-ES" dirty="0"/>
        </a:p>
      </dgm:t>
    </dgm:pt>
    <dgm:pt modelId="{F465B46E-2B1A-4AED-90DA-6F44AE86B532}" type="parTrans" cxnId="{3777FE14-B1FC-4B6B-A715-805CBC314DFF}">
      <dgm:prSet/>
      <dgm:spPr/>
      <dgm:t>
        <a:bodyPr/>
        <a:lstStyle/>
        <a:p>
          <a:endParaRPr lang="es-ES"/>
        </a:p>
      </dgm:t>
    </dgm:pt>
    <dgm:pt modelId="{3BD387C1-D7D5-4E97-BD66-57BFEE5A369D}" type="sibTrans" cxnId="{3777FE14-B1FC-4B6B-A715-805CBC314DFF}">
      <dgm:prSet/>
      <dgm:spPr/>
      <dgm:t>
        <a:bodyPr/>
        <a:lstStyle/>
        <a:p>
          <a:endParaRPr lang="es-ES"/>
        </a:p>
      </dgm:t>
    </dgm:pt>
    <dgm:pt modelId="{B9D69F2A-47CC-4978-A5E9-D7B158E0F924}">
      <dgm:prSet phldrT="[Texto]"/>
      <dgm:spPr/>
      <dgm:t>
        <a:bodyPr/>
        <a:lstStyle/>
        <a:p>
          <a:r>
            <a:rPr lang="es-ES" dirty="0" smtClean="0"/>
            <a:t>Colmenar Viejo</a:t>
          </a:r>
          <a:endParaRPr lang="es-ES" dirty="0"/>
        </a:p>
      </dgm:t>
    </dgm:pt>
    <dgm:pt modelId="{497EE571-C234-409B-8DC1-1DBBED9D2E52}" type="parTrans" cxnId="{0EDC89D9-214E-49CF-A9E7-C9537501EDC6}">
      <dgm:prSet/>
      <dgm:spPr/>
      <dgm:t>
        <a:bodyPr/>
        <a:lstStyle/>
        <a:p>
          <a:endParaRPr lang="es-ES"/>
        </a:p>
      </dgm:t>
    </dgm:pt>
    <dgm:pt modelId="{F4383238-2117-4E09-ABEC-D275675BA46A}" type="sibTrans" cxnId="{0EDC89D9-214E-49CF-A9E7-C9537501EDC6}">
      <dgm:prSet/>
      <dgm:spPr/>
      <dgm:t>
        <a:bodyPr/>
        <a:lstStyle/>
        <a:p>
          <a:endParaRPr lang="es-ES"/>
        </a:p>
      </dgm:t>
    </dgm:pt>
    <dgm:pt modelId="{5C33809B-DAAD-4B44-BCBD-F7C230C8CFCC}" type="pres">
      <dgm:prSet presAssocID="{FE7A4DE2-8995-470C-93E9-928F7FFA83E8}" presName="Name0" presStyleCnt="0">
        <dgm:presLayoutVars>
          <dgm:dir/>
          <dgm:resizeHandles val="exact"/>
        </dgm:presLayoutVars>
      </dgm:prSet>
      <dgm:spPr/>
    </dgm:pt>
    <dgm:pt modelId="{E596F2C8-28C4-49F9-82F3-306CD29B7648}" type="pres">
      <dgm:prSet presAssocID="{86EB780A-B6B7-49D9-8DFE-EC9A46347046}" presName="parTxOnly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01E6077A-6109-4308-9FED-85F6E9DB4379}" type="pres">
      <dgm:prSet presAssocID="{B8AE6DEA-C9AA-4C7D-A6A8-86A41EE631AC}" presName="parSpace" presStyleCnt="0"/>
      <dgm:spPr/>
    </dgm:pt>
    <dgm:pt modelId="{0DBB7199-D18B-4330-AEB6-B8E312BE7F2D}" type="pres">
      <dgm:prSet presAssocID="{3D47121C-EE79-49FE-BCF1-0962E2289106}" presName="parTxOnly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2C89807C-74F1-40B2-B612-27BAB412CEAD}" type="pres">
      <dgm:prSet presAssocID="{3BD387C1-D7D5-4E97-BD66-57BFEE5A369D}" presName="parSpace" presStyleCnt="0"/>
      <dgm:spPr/>
    </dgm:pt>
    <dgm:pt modelId="{2BE6173E-C9C5-4DD1-8B5C-1005AD014242}" type="pres">
      <dgm:prSet presAssocID="{B9D69F2A-47CC-4978-A5E9-D7B158E0F924}" presName="parTxOnly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8811BD2E-C11C-44D8-9A4A-BADDFC5081C3}" type="pres">
      <dgm:prSet presAssocID="{F4383238-2117-4E09-ABEC-D275675BA46A}" presName="parSpace" presStyleCnt="0"/>
      <dgm:spPr/>
    </dgm:pt>
    <dgm:pt modelId="{A642ACC9-78E0-47E4-B5E3-D4C88889ADFF}" type="pres">
      <dgm:prSet presAssocID="{5B19ADD7-7F82-44F6-BFBB-56E853DDE668}" presName="parTxOnly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3777FE14-B1FC-4B6B-A715-805CBC314DFF}" srcId="{FE7A4DE2-8995-470C-93E9-928F7FFA83E8}" destId="{3D47121C-EE79-49FE-BCF1-0962E2289106}" srcOrd="1" destOrd="0" parTransId="{F465B46E-2B1A-4AED-90DA-6F44AE86B532}" sibTransId="{3BD387C1-D7D5-4E97-BD66-57BFEE5A369D}"/>
    <dgm:cxn modelId="{E4909375-64DD-4539-95F8-4BAD63E6D42B}" srcId="{FE7A4DE2-8995-470C-93E9-928F7FFA83E8}" destId="{86EB780A-B6B7-49D9-8DFE-EC9A46347046}" srcOrd="0" destOrd="0" parTransId="{88160833-D761-4F32-A74D-5C6E4B79F630}" sibTransId="{B8AE6DEA-C9AA-4C7D-A6A8-86A41EE631AC}"/>
    <dgm:cxn modelId="{A83A60FA-265A-42DB-AC95-4885972F3380}" type="presOf" srcId="{FE7A4DE2-8995-470C-93E9-928F7FFA83E8}" destId="{5C33809B-DAAD-4B44-BCBD-F7C230C8CFCC}" srcOrd="0" destOrd="0" presId="urn:microsoft.com/office/officeart/2005/8/layout/hChevron3"/>
    <dgm:cxn modelId="{B2FB48CA-9326-4957-A89A-B7548C3DE4C4}" type="presOf" srcId="{5B19ADD7-7F82-44F6-BFBB-56E853DDE668}" destId="{A642ACC9-78E0-47E4-B5E3-D4C88889ADFF}" srcOrd="0" destOrd="0" presId="urn:microsoft.com/office/officeart/2005/8/layout/hChevron3"/>
    <dgm:cxn modelId="{5BBF5B15-42CF-48F8-8D56-603CBFD5AE43}" type="presOf" srcId="{86EB780A-B6B7-49D9-8DFE-EC9A46347046}" destId="{E596F2C8-28C4-49F9-82F3-306CD29B7648}" srcOrd="0" destOrd="0" presId="urn:microsoft.com/office/officeart/2005/8/layout/hChevron3"/>
    <dgm:cxn modelId="{57926D2F-C4CD-4A09-B111-421E5D62B226}" type="presOf" srcId="{B9D69F2A-47CC-4978-A5E9-D7B158E0F924}" destId="{2BE6173E-C9C5-4DD1-8B5C-1005AD014242}" srcOrd="0" destOrd="0" presId="urn:microsoft.com/office/officeart/2005/8/layout/hChevron3"/>
    <dgm:cxn modelId="{B52E1E7C-401A-4BCB-AB42-442DA09BFC3E}" srcId="{FE7A4DE2-8995-470C-93E9-928F7FFA83E8}" destId="{5B19ADD7-7F82-44F6-BFBB-56E853DDE668}" srcOrd="3" destOrd="0" parTransId="{EC7D6D87-C7FF-48F5-B14B-E85B18C827EB}" sibTransId="{1218B46D-7910-4A55-A967-E05BF57E94AF}"/>
    <dgm:cxn modelId="{0EDC89D9-214E-49CF-A9E7-C9537501EDC6}" srcId="{FE7A4DE2-8995-470C-93E9-928F7FFA83E8}" destId="{B9D69F2A-47CC-4978-A5E9-D7B158E0F924}" srcOrd="2" destOrd="0" parTransId="{497EE571-C234-409B-8DC1-1DBBED9D2E52}" sibTransId="{F4383238-2117-4E09-ABEC-D275675BA46A}"/>
    <dgm:cxn modelId="{F019790E-26AF-402A-ADFE-3589EA6AFB11}" type="presOf" srcId="{3D47121C-EE79-49FE-BCF1-0962E2289106}" destId="{0DBB7199-D18B-4330-AEB6-B8E312BE7F2D}" srcOrd="0" destOrd="0" presId="urn:microsoft.com/office/officeart/2005/8/layout/hChevron3"/>
    <dgm:cxn modelId="{462E5174-4878-4E1B-B1DF-98D7ABCE6779}" type="presParOf" srcId="{5C33809B-DAAD-4B44-BCBD-F7C230C8CFCC}" destId="{E596F2C8-28C4-49F9-82F3-306CD29B7648}" srcOrd="0" destOrd="0" presId="urn:microsoft.com/office/officeart/2005/8/layout/hChevron3"/>
    <dgm:cxn modelId="{BEF6EE8E-6266-4F73-BD1B-34DAD86858A5}" type="presParOf" srcId="{5C33809B-DAAD-4B44-BCBD-F7C230C8CFCC}" destId="{01E6077A-6109-4308-9FED-85F6E9DB4379}" srcOrd="1" destOrd="0" presId="urn:microsoft.com/office/officeart/2005/8/layout/hChevron3"/>
    <dgm:cxn modelId="{104559F0-A715-41A0-974D-4D96EC1973E5}" type="presParOf" srcId="{5C33809B-DAAD-4B44-BCBD-F7C230C8CFCC}" destId="{0DBB7199-D18B-4330-AEB6-B8E312BE7F2D}" srcOrd="2" destOrd="0" presId="urn:microsoft.com/office/officeart/2005/8/layout/hChevron3"/>
    <dgm:cxn modelId="{A20DF134-9FDB-4530-84B5-879F2C2E8096}" type="presParOf" srcId="{5C33809B-DAAD-4B44-BCBD-F7C230C8CFCC}" destId="{2C89807C-74F1-40B2-B612-27BAB412CEAD}" srcOrd="3" destOrd="0" presId="urn:microsoft.com/office/officeart/2005/8/layout/hChevron3"/>
    <dgm:cxn modelId="{2708B341-2E1B-44C8-A999-50CE9363A013}" type="presParOf" srcId="{5C33809B-DAAD-4B44-BCBD-F7C230C8CFCC}" destId="{2BE6173E-C9C5-4DD1-8B5C-1005AD014242}" srcOrd="4" destOrd="0" presId="urn:microsoft.com/office/officeart/2005/8/layout/hChevron3"/>
    <dgm:cxn modelId="{A3683F05-F02D-4D8D-936B-84EE5B6B81CC}" type="presParOf" srcId="{5C33809B-DAAD-4B44-BCBD-F7C230C8CFCC}" destId="{8811BD2E-C11C-44D8-9A4A-BADDFC5081C3}" srcOrd="5" destOrd="0" presId="urn:microsoft.com/office/officeart/2005/8/layout/hChevron3"/>
    <dgm:cxn modelId="{FC172570-8663-4BD6-8C9E-5CF7FD6F44F5}" type="presParOf" srcId="{5C33809B-DAAD-4B44-BCBD-F7C230C8CFCC}" destId="{A642ACC9-78E0-47E4-B5E3-D4C88889ADFF}" srcOrd="6" destOrd="0" presId="urn:microsoft.com/office/officeart/2005/8/layout/hChevron3"/>
  </dgm:cxnLst>
  <dgm:bg/>
  <dgm:whole/>
</dgm:dataModel>
</file>

<file path=ppt/diagrams/data31.xml><?xml version="1.0" encoding="utf-8"?>
<dgm:dataModel xmlns:dgm="http://schemas.openxmlformats.org/drawingml/2006/diagram" xmlns:a="http://schemas.openxmlformats.org/drawingml/2006/main">
  <dgm:ptLst>
    <dgm:pt modelId="{FE7A4DE2-8995-470C-93E9-928F7FFA83E8}" type="doc">
      <dgm:prSet loTypeId="urn:microsoft.com/office/officeart/2005/8/layout/hChevron3" loCatId="process" qsTypeId="urn:microsoft.com/office/officeart/2005/8/quickstyle/3d1" qsCatId="3D" csTypeId="urn:microsoft.com/office/officeart/2005/8/colors/accent1_2" csCatId="accent1" phldr="1"/>
      <dgm:spPr/>
    </dgm:pt>
    <dgm:pt modelId="{5B19ADD7-7F82-44F6-BFBB-56E853DDE668}">
      <dgm:prSet phldrT="[Texto]"/>
      <dgm:spPr/>
      <dgm:t>
        <a:bodyPr/>
        <a:lstStyle/>
        <a:p>
          <a:r>
            <a:rPr lang="es-ES" dirty="0" smtClean="0"/>
            <a:t>21-23 noviembre 07</a:t>
          </a:r>
          <a:endParaRPr lang="es-ES" dirty="0"/>
        </a:p>
      </dgm:t>
    </dgm:pt>
    <dgm:pt modelId="{EC7D6D87-C7FF-48F5-B14B-E85B18C827EB}" type="parTrans" cxnId="{B52E1E7C-401A-4BCB-AB42-442DA09BFC3E}">
      <dgm:prSet/>
      <dgm:spPr/>
      <dgm:t>
        <a:bodyPr/>
        <a:lstStyle/>
        <a:p>
          <a:endParaRPr lang="es-ES"/>
        </a:p>
      </dgm:t>
    </dgm:pt>
    <dgm:pt modelId="{1218B46D-7910-4A55-A967-E05BF57E94AF}" type="sibTrans" cxnId="{B52E1E7C-401A-4BCB-AB42-442DA09BFC3E}">
      <dgm:prSet/>
      <dgm:spPr/>
      <dgm:t>
        <a:bodyPr/>
        <a:lstStyle/>
        <a:p>
          <a:endParaRPr lang="es-ES"/>
        </a:p>
      </dgm:t>
    </dgm:pt>
    <dgm:pt modelId="{86EB780A-B6B7-49D9-8DFE-EC9A46347046}">
      <dgm:prSet phldrT="[Texto]"/>
      <dgm:spPr/>
      <dgm:t>
        <a:bodyPr/>
        <a:lstStyle/>
        <a:p>
          <a:r>
            <a:rPr lang="es-ES" dirty="0" smtClean="0"/>
            <a:t>Encuentro Formativo</a:t>
          </a:r>
          <a:endParaRPr lang="es-ES" dirty="0"/>
        </a:p>
      </dgm:t>
    </dgm:pt>
    <dgm:pt modelId="{B8AE6DEA-C9AA-4C7D-A6A8-86A41EE631AC}" type="sibTrans" cxnId="{E4909375-64DD-4539-95F8-4BAD63E6D42B}">
      <dgm:prSet/>
      <dgm:spPr/>
      <dgm:t>
        <a:bodyPr/>
        <a:lstStyle/>
        <a:p>
          <a:endParaRPr lang="es-ES"/>
        </a:p>
      </dgm:t>
    </dgm:pt>
    <dgm:pt modelId="{88160833-D761-4F32-A74D-5C6E4B79F630}" type="parTrans" cxnId="{E4909375-64DD-4539-95F8-4BAD63E6D42B}">
      <dgm:prSet/>
      <dgm:spPr/>
      <dgm:t>
        <a:bodyPr/>
        <a:lstStyle/>
        <a:p>
          <a:endParaRPr lang="es-ES"/>
        </a:p>
      </dgm:t>
    </dgm:pt>
    <dgm:pt modelId="{3D47121C-EE79-49FE-BCF1-0962E2289106}">
      <dgm:prSet phldrT="[Texto]"/>
      <dgm:spPr/>
      <dgm:t>
        <a:bodyPr/>
        <a:lstStyle/>
        <a:p>
          <a:r>
            <a:rPr lang="es-ES" dirty="0" smtClean="0"/>
            <a:t>Profesores Nuevos</a:t>
          </a:r>
          <a:endParaRPr lang="es-ES" dirty="0"/>
        </a:p>
      </dgm:t>
    </dgm:pt>
    <dgm:pt modelId="{F465B46E-2B1A-4AED-90DA-6F44AE86B532}" type="parTrans" cxnId="{3777FE14-B1FC-4B6B-A715-805CBC314DFF}">
      <dgm:prSet/>
      <dgm:spPr/>
      <dgm:t>
        <a:bodyPr/>
        <a:lstStyle/>
        <a:p>
          <a:endParaRPr lang="es-ES"/>
        </a:p>
      </dgm:t>
    </dgm:pt>
    <dgm:pt modelId="{3BD387C1-D7D5-4E97-BD66-57BFEE5A369D}" type="sibTrans" cxnId="{3777FE14-B1FC-4B6B-A715-805CBC314DFF}">
      <dgm:prSet/>
      <dgm:spPr/>
      <dgm:t>
        <a:bodyPr/>
        <a:lstStyle/>
        <a:p>
          <a:endParaRPr lang="es-ES"/>
        </a:p>
      </dgm:t>
    </dgm:pt>
    <dgm:pt modelId="{B9D69F2A-47CC-4978-A5E9-D7B158E0F924}">
      <dgm:prSet phldrT="[Texto]"/>
      <dgm:spPr/>
      <dgm:t>
        <a:bodyPr/>
        <a:lstStyle/>
        <a:p>
          <a:r>
            <a:rPr lang="es-ES" dirty="0" smtClean="0"/>
            <a:t>Colmenar Viejo</a:t>
          </a:r>
          <a:endParaRPr lang="es-ES" dirty="0"/>
        </a:p>
      </dgm:t>
    </dgm:pt>
    <dgm:pt modelId="{497EE571-C234-409B-8DC1-1DBBED9D2E52}" type="parTrans" cxnId="{0EDC89D9-214E-49CF-A9E7-C9537501EDC6}">
      <dgm:prSet/>
      <dgm:spPr/>
      <dgm:t>
        <a:bodyPr/>
        <a:lstStyle/>
        <a:p>
          <a:endParaRPr lang="es-ES"/>
        </a:p>
      </dgm:t>
    </dgm:pt>
    <dgm:pt modelId="{F4383238-2117-4E09-ABEC-D275675BA46A}" type="sibTrans" cxnId="{0EDC89D9-214E-49CF-A9E7-C9537501EDC6}">
      <dgm:prSet/>
      <dgm:spPr/>
      <dgm:t>
        <a:bodyPr/>
        <a:lstStyle/>
        <a:p>
          <a:endParaRPr lang="es-ES"/>
        </a:p>
      </dgm:t>
    </dgm:pt>
    <dgm:pt modelId="{5C33809B-DAAD-4B44-BCBD-F7C230C8CFCC}" type="pres">
      <dgm:prSet presAssocID="{FE7A4DE2-8995-470C-93E9-928F7FFA83E8}" presName="Name0" presStyleCnt="0">
        <dgm:presLayoutVars>
          <dgm:dir/>
          <dgm:resizeHandles val="exact"/>
        </dgm:presLayoutVars>
      </dgm:prSet>
      <dgm:spPr/>
    </dgm:pt>
    <dgm:pt modelId="{E596F2C8-28C4-49F9-82F3-306CD29B7648}" type="pres">
      <dgm:prSet presAssocID="{86EB780A-B6B7-49D9-8DFE-EC9A46347046}" presName="parTxOnly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01E6077A-6109-4308-9FED-85F6E9DB4379}" type="pres">
      <dgm:prSet presAssocID="{B8AE6DEA-C9AA-4C7D-A6A8-86A41EE631AC}" presName="parSpace" presStyleCnt="0"/>
      <dgm:spPr/>
    </dgm:pt>
    <dgm:pt modelId="{0DBB7199-D18B-4330-AEB6-B8E312BE7F2D}" type="pres">
      <dgm:prSet presAssocID="{3D47121C-EE79-49FE-BCF1-0962E2289106}" presName="parTxOnly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2C89807C-74F1-40B2-B612-27BAB412CEAD}" type="pres">
      <dgm:prSet presAssocID="{3BD387C1-D7D5-4E97-BD66-57BFEE5A369D}" presName="parSpace" presStyleCnt="0"/>
      <dgm:spPr/>
    </dgm:pt>
    <dgm:pt modelId="{2BE6173E-C9C5-4DD1-8B5C-1005AD014242}" type="pres">
      <dgm:prSet presAssocID="{B9D69F2A-47CC-4978-A5E9-D7B158E0F924}" presName="parTxOnly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8811BD2E-C11C-44D8-9A4A-BADDFC5081C3}" type="pres">
      <dgm:prSet presAssocID="{F4383238-2117-4E09-ABEC-D275675BA46A}" presName="parSpace" presStyleCnt="0"/>
      <dgm:spPr/>
    </dgm:pt>
    <dgm:pt modelId="{A642ACC9-78E0-47E4-B5E3-D4C88889ADFF}" type="pres">
      <dgm:prSet presAssocID="{5B19ADD7-7F82-44F6-BFBB-56E853DDE668}" presName="parTxOnly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7D92465C-3732-40C1-97BD-A44763CC69A9}" type="presOf" srcId="{3D47121C-EE79-49FE-BCF1-0962E2289106}" destId="{0DBB7199-D18B-4330-AEB6-B8E312BE7F2D}" srcOrd="0" destOrd="0" presId="urn:microsoft.com/office/officeart/2005/8/layout/hChevron3"/>
    <dgm:cxn modelId="{3777FE14-B1FC-4B6B-A715-805CBC314DFF}" srcId="{FE7A4DE2-8995-470C-93E9-928F7FFA83E8}" destId="{3D47121C-EE79-49FE-BCF1-0962E2289106}" srcOrd="1" destOrd="0" parTransId="{F465B46E-2B1A-4AED-90DA-6F44AE86B532}" sibTransId="{3BD387C1-D7D5-4E97-BD66-57BFEE5A369D}"/>
    <dgm:cxn modelId="{E4909375-64DD-4539-95F8-4BAD63E6D42B}" srcId="{FE7A4DE2-8995-470C-93E9-928F7FFA83E8}" destId="{86EB780A-B6B7-49D9-8DFE-EC9A46347046}" srcOrd="0" destOrd="0" parTransId="{88160833-D761-4F32-A74D-5C6E4B79F630}" sibTransId="{B8AE6DEA-C9AA-4C7D-A6A8-86A41EE631AC}"/>
    <dgm:cxn modelId="{C83D3921-FF65-46AA-8647-0DC096EE9361}" type="presOf" srcId="{FE7A4DE2-8995-470C-93E9-928F7FFA83E8}" destId="{5C33809B-DAAD-4B44-BCBD-F7C230C8CFCC}" srcOrd="0" destOrd="0" presId="urn:microsoft.com/office/officeart/2005/8/layout/hChevron3"/>
    <dgm:cxn modelId="{12A1DEAB-5D26-488B-899F-354B3B31086D}" type="presOf" srcId="{5B19ADD7-7F82-44F6-BFBB-56E853DDE668}" destId="{A642ACC9-78E0-47E4-B5E3-D4C88889ADFF}" srcOrd="0" destOrd="0" presId="urn:microsoft.com/office/officeart/2005/8/layout/hChevron3"/>
    <dgm:cxn modelId="{B52E1E7C-401A-4BCB-AB42-442DA09BFC3E}" srcId="{FE7A4DE2-8995-470C-93E9-928F7FFA83E8}" destId="{5B19ADD7-7F82-44F6-BFBB-56E853DDE668}" srcOrd="3" destOrd="0" parTransId="{EC7D6D87-C7FF-48F5-B14B-E85B18C827EB}" sibTransId="{1218B46D-7910-4A55-A967-E05BF57E94AF}"/>
    <dgm:cxn modelId="{0EDC89D9-214E-49CF-A9E7-C9537501EDC6}" srcId="{FE7A4DE2-8995-470C-93E9-928F7FFA83E8}" destId="{B9D69F2A-47CC-4978-A5E9-D7B158E0F924}" srcOrd="2" destOrd="0" parTransId="{497EE571-C234-409B-8DC1-1DBBED9D2E52}" sibTransId="{F4383238-2117-4E09-ABEC-D275675BA46A}"/>
    <dgm:cxn modelId="{99D465E8-D70A-4A79-996B-AFF7C23A02F8}" type="presOf" srcId="{B9D69F2A-47CC-4978-A5E9-D7B158E0F924}" destId="{2BE6173E-C9C5-4DD1-8B5C-1005AD014242}" srcOrd="0" destOrd="0" presId="urn:microsoft.com/office/officeart/2005/8/layout/hChevron3"/>
    <dgm:cxn modelId="{42DDC3C5-F2EC-419B-AFE5-7A290DF87697}" type="presOf" srcId="{86EB780A-B6B7-49D9-8DFE-EC9A46347046}" destId="{E596F2C8-28C4-49F9-82F3-306CD29B7648}" srcOrd="0" destOrd="0" presId="urn:microsoft.com/office/officeart/2005/8/layout/hChevron3"/>
    <dgm:cxn modelId="{F9560A4E-2E3B-41E9-884C-B4634DE04065}" type="presParOf" srcId="{5C33809B-DAAD-4B44-BCBD-F7C230C8CFCC}" destId="{E596F2C8-28C4-49F9-82F3-306CD29B7648}" srcOrd="0" destOrd="0" presId="urn:microsoft.com/office/officeart/2005/8/layout/hChevron3"/>
    <dgm:cxn modelId="{2D9EECD3-FB48-4182-AC3B-2B23EBB3A08F}" type="presParOf" srcId="{5C33809B-DAAD-4B44-BCBD-F7C230C8CFCC}" destId="{01E6077A-6109-4308-9FED-85F6E9DB4379}" srcOrd="1" destOrd="0" presId="urn:microsoft.com/office/officeart/2005/8/layout/hChevron3"/>
    <dgm:cxn modelId="{98265437-5299-4F81-A813-A0EF5104959B}" type="presParOf" srcId="{5C33809B-DAAD-4B44-BCBD-F7C230C8CFCC}" destId="{0DBB7199-D18B-4330-AEB6-B8E312BE7F2D}" srcOrd="2" destOrd="0" presId="urn:microsoft.com/office/officeart/2005/8/layout/hChevron3"/>
    <dgm:cxn modelId="{2FFE5C8B-60DE-4621-8200-D58000D8B3FE}" type="presParOf" srcId="{5C33809B-DAAD-4B44-BCBD-F7C230C8CFCC}" destId="{2C89807C-74F1-40B2-B612-27BAB412CEAD}" srcOrd="3" destOrd="0" presId="urn:microsoft.com/office/officeart/2005/8/layout/hChevron3"/>
    <dgm:cxn modelId="{4769BBC3-8DD0-4632-BA51-C8007E5FC42B}" type="presParOf" srcId="{5C33809B-DAAD-4B44-BCBD-F7C230C8CFCC}" destId="{2BE6173E-C9C5-4DD1-8B5C-1005AD014242}" srcOrd="4" destOrd="0" presId="urn:microsoft.com/office/officeart/2005/8/layout/hChevron3"/>
    <dgm:cxn modelId="{86668115-BA2D-4BB5-B87A-DEE8A2075DFE}" type="presParOf" srcId="{5C33809B-DAAD-4B44-BCBD-F7C230C8CFCC}" destId="{8811BD2E-C11C-44D8-9A4A-BADDFC5081C3}" srcOrd="5" destOrd="0" presId="urn:microsoft.com/office/officeart/2005/8/layout/hChevron3"/>
    <dgm:cxn modelId="{92A3EDB5-1B9E-4AC8-AE14-44C3227B8D4E}" type="presParOf" srcId="{5C33809B-DAAD-4B44-BCBD-F7C230C8CFCC}" destId="{A642ACC9-78E0-47E4-B5E3-D4C88889ADFF}" srcOrd="6" destOrd="0" presId="urn:microsoft.com/office/officeart/2005/8/layout/hChevron3"/>
  </dgm:cxnLst>
  <dgm:bg/>
  <dgm:whole/>
</dgm:dataModel>
</file>

<file path=ppt/diagrams/data32.xml><?xml version="1.0" encoding="utf-8"?>
<dgm:dataModel xmlns:dgm="http://schemas.openxmlformats.org/drawingml/2006/diagram" xmlns:a="http://schemas.openxmlformats.org/drawingml/2006/main">
  <dgm:ptLst>
    <dgm:pt modelId="{FE7A4DE2-8995-470C-93E9-928F7FFA83E8}" type="doc">
      <dgm:prSet loTypeId="urn:microsoft.com/office/officeart/2005/8/layout/hChevron3" loCatId="process" qsTypeId="urn:microsoft.com/office/officeart/2005/8/quickstyle/3d1" qsCatId="3D" csTypeId="urn:microsoft.com/office/officeart/2005/8/colors/accent1_2" csCatId="accent1" phldr="1"/>
      <dgm:spPr/>
    </dgm:pt>
    <dgm:pt modelId="{5B19ADD7-7F82-44F6-BFBB-56E853DDE668}">
      <dgm:prSet phldrT="[Texto]"/>
      <dgm:spPr/>
      <dgm:t>
        <a:bodyPr/>
        <a:lstStyle/>
        <a:p>
          <a:r>
            <a:rPr lang="es-ES" dirty="0" smtClean="0"/>
            <a:t>21-23 noviembre 07</a:t>
          </a:r>
          <a:endParaRPr lang="es-ES" dirty="0"/>
        </a:p>
      </dgm:t>
    </dgm:pt>
    <dgm:pt modelId="{EC7D6D87-C7FF-48F5-B14B-E85B18C827EB}" type="parTrans" cxnId="{B52E1E7C-401A-4BCB-AB42-442DA09BFC3E}">
      <dgm:prSet/>
      <dgm:spPr/>
      <dgm:t>
        <a:bodyPr/>
        <a:lstStyle/>
        <a:p>
          <a:endParaRPr lang="es-ES"/>
        </a:p>
      </dgm:t>
    </dgm:pt>
    <dgm:pt modelId="{1218B46D-7910-4A55-A967-E05BF57E94AF}" type="sibTrans" cxnId="{B52E1E7C-401A-4BCB-AB42-442DA09BFC3E}">
      <dgm:prSet/>
      <dgm:spPr/>
      <dgm:t>
        <a:bodyPr/>
        <a:lstStyle/>
        <a:p>
          <a:endParaRPr lang="es-ES"/>
        </a:p>
      </dgm:t>
    </dgm:pt>
    <dgm:pt modelId="{86EB780A-B6B7-49D9-8DFE-EC9A46347046}">
      <dgm:prSet phldrT="[Texto]"/>
      <dgm:spPr/>
      <dgm:t>
        <a:bodyPr/>
        <a:lstStyle/>
        <a:p>
          <a:r>
            <a:rPr lang="es-ES" dirty="0" smtClean="0"/>
            <a:t>Encuentro Formativo</a:t>
          </a:r>
          <a:endParaRPr lang="es-ES" dirty="0"/>
        </a:p>
      </dgm:t>
    </dgm:pt>
    <dgm:pt modelId="{B8AE6DEA-C9AA-4C7D-A6A8-86A41EE631AC}" type="sibTrans" cxnId="{E4909375-64DD-4539-95F8-4BAD63E6D42B}">
      <dgm:prSet/>
      <dgm:spPr/>
      <dgm:t>
        <a:bodyPr/>
        <a:lstStyle/>
        <a:p>
          <a:endParaRPr lang="es-ES"/>
        </a:p>
      </dgm:t>
    </dgm:pt>
    <dgm:pt modelId="{88160833-D761-4F32-A74D-5C6E4B79F630}" type="parTrans" cxnId="{E4909375-64DD-4539-95F8-4BAD63E6D42B}">
      <dgm:prSet/>
      <dgm:spPr/>
      <dgm:t>
        <a:bodyPr/>
        <a:lstStyle/>
        <a:p>
          <a:endParaRPr lang="es-ES"/>
        </a:p>
      </dgm:t>
    </dgm:pt>
    <dgm:pt modelId="{3D47121C-EE79-49FE-BCF1-0962E2289106}">
      <dgm:prSet phldrT="[Texto]"/>
      <dgm:spPr/>
      <dgm:t>
        <a:bodyPr/>
        <a:lstStyle/>
        <a:p>
          <a:r>
            <a:rPr lang="es-ES" dirty="0" smtClean="0"/>
            <a:t>Profesores Nuevos</a:t>
          </a:r>
          <a:endParaRPr lang="es-ES" dirty="0"/>
        </a:p>
      </dgm:t>
    </dgm:pt>
    <dgm:pt modelId="{F465B46E-2B1A-4AED-90DA-6F44AE86B532}" type="parTrans" cxnId="{3777FE14-B1FC-4B6B-A715-805CBC314DFF}">
      <dgm:prSet/>
      <dgm:spPr/>
      <dgm:t>
        <a:bodyPr/>
        <a:lstStyle/>
        <a:p>
          <a:endParaRPr lang="es-ES"/>
        </a:p>
      </dgm:t>
    </dgm:pt>
    <dgm:pt modelId="{3BD387C1-D7D5-4E97-BD66-57BFEE5A369D}" type="sibTrans" cxnId="{3777FE14-B1FC-4B6B-A715-805CBC314DFF}">
      <dgm:prSet/>
      <dgm:spPr/>
      <dgm:t>
        <a:bodyPr/>
        <a:lstStyle/>
        <a:p>
          <a:endParaRPr lang="es-ES"/>
        </a:p>
      </dgm:t>
    </dgm:pt>
    <dgm:pt modelId="{B9D69F2A-47CC-4978-A5E9-D7B158E0F924}">
      <dgm:prSet phldrT="[Texto]"/>
      <dgm:spPr/>
      <dgm:t>
        <a:bodyPr/>
        <a:lstStyle/>
        <a:p>
          <a:r>
            <a:rPr lang="es-ES" dirty="0" smtClean="0"/>
            <a:t>Colmenar Viejo</a:t>
          </a:r>
          <a:endParaRPr lang="es-ES" dirty="0"/>
        </a:p>
      </dgm:t>
    </dgm:pt>
    <dgm:pt modelId="{497EE571-C234-409B-8DC1-1DBBED9D2E52}" type="parTrans" cxnId="{0EDC89D9-214E-49CF-A9E7-C9537501EDC6}">
      <dgm:prSet/>
      <dgm:spPr/>
      <dgm:t>
        <a:bodyPr/>
        <a:lstStyle/>
        <a:p>
          <a:endParaRPr lang="es-ES"/>
        </a:p>
      </dgm:t>
    </dgm:pt>
    <dgm:pt modelId="{F4383238-2117-4E09-ABEC-D275675BA46A}" type="sibTrans" cxnId="{0EDC89D9-214E-49CF-A9E7-C9537501EDC6}">
      <dgm:prSet/>
      <dgm:spPr/>
      <dgm:t>
        <a:bodyPr/>
        <a:lstStyle/>
        <a:p>
          <a:endParaRPr lang="es-ES"/>
        </a:p>
      </dgm:t>
    </dgm:pt>
    <dgm:pt modelId="{5C33809B-DAAD-4B44-BCBD-F7C230C8CFCC}" type="pres">
      <dgm:prSet presAssocID="{FE7A4DE2-8995-470C-93E9-928F7FFA83E8}" presName="Name0" presStyleCnt="0">
        <dgm:presLayoutVars>
          <dgm:dir/>
          <dgm:resizeHandles val="exact"/>
        </dgm:presLayoutVars>
      </dgm:prSet>
      <dgm:spPr/>
    </dgm:pt>
    <dgm:pt modelId="{E596F2C8-28C4-49F9-82F3-306CD29B7648}" type="pres">
      <dgm:prSet presAssocID="{86EB780A-B6B7-49D9-8DFE-EC9A46347046}" presName="parTxOnly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01E6077A-6109-4308-9FED-85F6E9DB4379}" type="pres">
      <dgm:prSet presAssocID="{B8AE6DEA-C9AA-4C7D-A6A8-86A41EE631AC}" presName="parSpace" presStyleCnt="0"/>
      <dgm:spPr/>
    </dgm:pt>
    <dgm:pt modelId="{0DBB7199-D18B-4330-AEB6-B8E312BE7F2D}" type="pres">
      <dgm:prSet presAssocID="{3D47121C-EE79-49FE-BCF1-0962E2289106}" presName="parTxOnly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2C89807C-74F1-40B2-B612-27BAB412CEAD}" type="pres">
      <dgm:prSet presAssocID="{3BD387C1-D7D5-4E97-BD66-57BFEE5A369D}" presName="parSpace" presStyleCnt="0"/>
      <dgm:spPr/>
    </dgm:pt>
    <dgm:pt modelId="{2BE6173E-C9C5-4DD1-8B5C-1005AD014242}" type="pres">
      <dgm:prSet presAssocID="{B9D69F2A-47CC-4978-A5E9-D7B158E0F924}" presName="parTxOnly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8811BD2E-C11C-44D8-9A4A-BADDFC5081C3}" type="pres">
      <dgm:prSet presAssocID="{F4383238-2117-4E09-ABEC-D275675BA46A}" presName="parSpace" presStyleCnt="0"/>
      <dgm:spPr/>
    </dgm:pt>
    <dgm:pt modelId="{A642ACC9-78E0-47E4-B5E3-D4C88889ADFF}" type="pres">
      <dgm:prSet presAssocID="{5B19ADD7-7F82-44F6-BFBB-56E853DDE668}" presName="parTxOnly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5A09AC50-4B39-4178-94E1-F82527142BDC}" type="presOf" srcId="{86EB780A-B6B7-49D9-8DFE-EC9A46347046}" destId="{E596F2C8-28C4-49F9-82F3-306CD29B7648}" srcOrd="0" destOrd="0" presId="urn:microsoft.com/office/officeart/2005/8/layout/hChevron3"/>
    <dgm:cxn modelId="{78D8C740-6806-4614-BB7A-45C9926ABA2B}" type="presOf" srcId="{5B19ADD7-7F82-44F6-BFBB-56E853DDE668}" destId="{A642ACC9-78E0-47E4-B5E3-D4C88889ADFF}" srcOrd="0" destOrd="0" presId="urn:microsoft.com/office/officeart/2005/8/layout/hChevron3"/>
    <dgm:cxn modelId="{3777FE14-B1FC-4B6B-A715-805CBC314DFF}" srcId="{FE7A4DE2-8995-470C-93E9-928F7FFA83E8}" destId="{3D47121C-EE79-49FE-BCF1-0962E2289106}" srcOrd="1" destOrd="0" parTransId="{F465B46E-2B1A-4AED-90DA-6F44AE86B532}" sibTransId="{3BD387C1-D7D5-4E97-BD66-57BFEE5A369D}"/>
    <dgm:cxn modelId="{A4F5DAC0-DE84-4BE8-8391-2B87307F3937}" type="presOf" srcId="{FE7A4DE2-8995-470C-93E9-928F7FFA83E8}" destId="{5C33809B-DAAD-4B44-BCBD-F7C230C8CFCC}" srcOrd="0" destOrd="0" presId="urn:microsoft.com/office/officeart/2005/8/layout/hChevron3"/>
    <dgm:cxn modelId="{E4909375-64DD-4539-95F8-4BAD63E6D42B}" srcId="{FE7A4DE2-8995-470C-93E9-928F7FFA83E8}" destId="{86EB780A-B6B7-49D9-8DFE-EC9A46347046}" srcOrd="0" destOrd="0" parTransId="{88160833-D761-4F32-A74D-5C6E4B79F630}" sibTransId="{B8AE6DEA-C9AA-4C7D-A6A8-86A41EE631AC}"/>
    <dgm:cxn modelId="{8F9DC622-5981-4EF6-A129-293CB154A326}" type="presOf" srcId="{3D47121C-EE79-49FE-BCF1-0962E2289106}" destId="{0DBB7199-D18B-4330-AEB6-B8E312BE7F2D}" srcOrd="0" destOrd="0" presId="urn:microsoft.com/office/officeart/2005/8/layout/hChevron3"/>
    <dgm:cxn modelId="{696C9698-7ED5-469C-BBE5-D4D8027A0742}" type="presOf" srcId="{B9D69F2A-47CC-4978-A5E9-D7B158E0F924}" destId="{2BE6173E-C9C5-4DD1-8B5C-1005AD014242}" srcOrd="0" destOrd="0" presId="urn:microsoft.com/office/officeart/2005/8/layout/hChevron3"/>
    <dgm:cxn modelId="{B52E1E7C-401A-4BCB-AB42-442DA09BFC3E}" srcId="{FE7A4DE2-8995-470C-93E9-928F7FFA83E8}" destId="{5B19ADD7-7F82-44F6-BFBB-56E853DDE668}" srcOrd="3" destOrd="0" parTransId="{EC7D6D87-C7FF-48F5-B14B-E85B18C827EB}" sibTransId="{1218B46D-7910-4A55-A967-E05BF57E94AF}"/>
    <dgm:cxn modelId="{0EDC89D9-214E-49CF-A9E7-C9537501EDC6}" srcId="{FE7A4DE2-8995-470C-93E9-928F7FFA83E8}" destId="{B9D69F2A-47CC-4978-A5E9-D7B158E0F924}" srcOrd="2" destOrd="0" parTransId="{497EE571-C234-409B-8DC1-1DBBED9D2E52}" sibTransId="{F4383238-2117-4E09-ABEC-D275675BA46A}"/>
    <dgm:cxn modelId="{79063F04-9EC5-4F65-AF90-3167ED780197}" type="presParOf" srcId="{5C33809B-DAAD-4B44-BCBD-F7C230C8CFCC}" destId="{E596F2C8-28C4-49F9-82F3-306CD29B7648}" srcOrd="0" destOrd="0" presId="urn:microsoft.com/office/officeart/2005/8/layout/hChevron3"/>
    <dgm:cxn modelId="{0AFD19EB-AEE0-4A63-B8F5-3C5BBB611A04}" type="presParOf" srcId="{5C33809B-DAAD-4B44-BCBD-F7C230C8CFCC}" destId="{01E6077A-6109-4308-9FED-85F6E9DB4379}" srcOrd="1" destOrd="0" presId="urn:microsoft.com/office/officeart/2005/8/layout/hChevron3"/>
    <dgm:cxn modelId="{091A7A16-786B-4C08-BBF2-08A7AB873FAD}" type="presParOf" srcId="{5C33809B-DAAD-4B44-BCBD-F7C230C8CFCC}" destId="{0DBB7199-D18B-4330-AEB6-B8E312BE7F2D}" srcOrd="2" destOrd="0" presId="urn:microsoft.com/office/officeart/2005/8/layout/hChevron3"/>
    <dgm:cxn modelId="{9BBDFDDB-78D1-4652-8554-FF16239CEB11}" type="presParOf" srcId="{5C33809B-DAAD-4B44-BCBD-F7C230C8CFCC}" destId="{2C89807C-74F1-40B2-B612-27BAB412CEAD}" srcOrd="3" destOrd="0" presId="urn:microsoft.com/office/officeart/2005/8/layout/hChevron3"/>
    <dgm:cxn modelId="{38A8FB37-B587-472A-986D-35278744BC37}" type="presParOf" srcId="{5C33809B-DAAD-4B44-BCBD-F7C230C8CFCC}" destId="{2BE6173E-C9C5-4DD1-8B5C-1005AD014242}" srcOrd="4" destOrd="0" presId="urn:microsoft.com/office/officeart/2005/8/layout/hChevron3"/>
    <dgm:cxn modelId="{A33F135D-07B7-42BE-A8AA-F161061DD3EB}" type="presParOf" srcId="{5C33809B-DAAD-4B44-BCBD-F7C230C8CFCC}" destId="{8811BD2E-C11C-44D8-9A4A-BADDFC5081C3}" srcOrd="5" destOrd="0" presId="urn:microsoft.com/office/officeart/2005/8/layout/hChevron3"/>
    <dgm:cxn modelId="{E9A7D57B-2824-448A-B5C5-E1A760E05423}" type="presParOf" srcId="{5C33809B-DAAD-4B44-BCBD-F7C230C8CFCC}" destId="{A642ACC9-78E0-47E4-B5E3-D4C88889ADFF}" srcOrd="6" destOrd="0" presId="urn:microsoft.com/office/officeart/2005/8/layout/hChevron3"/>
  </dgm:cxnLst>
  <dgm:bg/>
  <dgm:whole/>
</dgm:dataModel>
</file>

<file path=ppt/diagrams/data33.xml><?xml version="1.0" encoding="utf-8"?>
<dgm:dataModel xmlns:dgm="http://schemas.openxmlformats.org/drawingml/2006/diagram" xmlns:a="http://schemas.openxmlformats.org/drawingml/2006/main">
  <dgm:ptLst>
    <dgm:pt modelId="{FE7A4DE2-8995-470C-93E9-928F7FFA83E8}" type="doc">
      <dgm:prSet loTypeId="urn:microsoft.com/office/officeart/2005/8/layout/hChevron3" loCatId="process" qsTypeId="urn:microsoft.com/office/officeart/2005/8/quickstyle/3d1" qsCatId="3D" csTypeId="urn:microsoft.com/office/officeart/2005/8/colors/accent1_2" csCatId="accent1" phldr="1"/>
      <dgm:spPr/>
    </dgm:pt>
    <dgm:pt modelId="{5B19ADD7-7F82-44F6-BFBB-56E853DDE668}">
      <dgm:prSet phldrT="[Texto]"/>
      <dgm:spPr/>
      <dgm:t>
        <a:bodyPr/>
        <a:lstStyle/>
        <a:p>
          <a:r>
            <a:rPr lang="es-ES" dirty="0" smtClean="0"/>
            <a:t>21-23 noviembre 07</a:t>
          </a:r>
          <a:endParaRPr lang="es-ES" dirty="0"/>
        </a:p>
      </dgm:t>
    </dgm:pt>
    <dgm:pt modelId="{EC7D6D87-C7FF-48F5-B14B-E85B18C827EB}" type="parTrans" cxnId="{B52E1E7C-401A-4BCB-AB42-442DA09BFC3E}">
      <dgm:prSet/>
      <dgm:spPr/>
      <dgm:t>
        <a:bodyPr/>
        <a:lstStyle/>
        <a:p>
          <a:endParaRPr lang="es-ES"/>
        </a:p>
      </dgm:t>
    </dgm:pt>
    <dgm:pt modelId="{1218B46D-7910-4A55-A967-E05BF57E94AF}" type="sibTrans" cxnId="{B52E1E7C-401A-4BCB-AB42-442DA09BFC3E}">
      <dgm:prSet/>
      <dgm:spPr/>
      <dgm:t>
        <a:bodyPr/>
        <a:lstStyle/>
        <a:p>
          <a:endParaRPr lang="es-ES"/>
        </a:p>
      </dgm:t>
    </dgm:pt>
    <dgm:pt modelId="{86EB780A-B6B7-49D9-8DFE-EC9A46347046}">
      <dgm:prSet phldrT="[Texto]"/>
      <dgm:spPr/>
      <dgm:t>
        <a:bodyPr/>
        <a:lstStyle/>
        <a:p>
          <a:r>
            <a:rPr lang="es-ES" dirty="0" smtClean="0"/>
            <a:t>Encuentro Formativo</a:t>
          </a:r>
          <a:endParaRPr lang="es-ES" dirty="0"/>
        </a:p>
      </dgm:t>
    </dgm:pt>
    <dgm:pt modelId="{B8AE6DEA-C9AA-4C7D-A6A8-86A41EE631AC}" type="sibTrans" cxnId="{E4909375-64DD-4539-95F8-4BAD63E6D42B}">
      <dgm:prSet/>
      <dgm:spPr/>
      <dgm:t>
        <a:bodyPr/>
        <a:lstStyle/>
        <a:p>
          <a:endParaRPr lang="es-ES"/>
        </a:p>
      </dgm:t>
    </dgm:pt>
    <dgm:pt modelId="{88160833-D761-4F32-A74D-5C6E4B79F630}" type="parTrans" cxnId="{E4909375-64DD-4539-95F8-4BAD63E6D42B}">
      <dgm:prSet/>
      <dgm:spPr/>
      <dgm:t>
        <a:bodyPr/>
        <a:lstStyle/>
        <a:p>
          <a:endParaRPr lang="es-ES"/>
        </a:p>
      </dgm:t>
    </dgm:pt>
    <dgm:pt modelId="{3D47121C-EE79-49FE-BCF1-0962E2289106}">
      <dgm:prSet phldrT="[Texto]"/>
      <dgm:spPr/>
      <dgm:t>
        <a:bodyPr/>
        <a:lstStyle/>
        <a:p>
          <a:r>
            <a:rPr lang="es-ES" dirty="0" smtClean="0"/>
            <a:t>Profesores Nuevos</a:t>
          </a:r>
          <a:endParaRPr lang="es-ES" dirty="0"/>
        </a:p>
      </dgm:t>
    </dgm:pt>
    <dgm:pt modelId="{F465B46E-2B1A-4AED-90DA-6F44AE86B532}" type="parTrans" cxnId="{3777FE14-B1FC-4B6B-A715-805CBC314DFF}">
      <dgm:prSet/>
      <dgm:spPr/>
      <dgm:t>
        <a:bodyPr/>
        <a:lstStyle/>
        <a:p>
          <a:endParaRPr lang="es-ES"/>
        </a:p>
      </dgm:t>
    </dgm:pt>
    <dgm:pt modelId="{3BD387C1-D7D5-4E97-BD66-57BFEE5A369D}" type="sibTrans" cxnId="{3777FE14-B1FC-4B6B-A715-805CBC314DFF}">
      <dgm:prSet/>
      <dgm:spPr/>
      <dgm:t>
        <a:bodyPr/>
        <a:lstStyle/>
        <a:p>
          <a:endParaRPr lang="es-ES"/>
        </a:p>
      </dgm:t>
    </dgm:pt>
    <dgm:pt modelId="{B9D69F2A-47CC-4978-A5E9-D7B158E0F924}">
      <dgm:prSet phldrT="[Texto]"/>
      <dgm:spPr/>
      <dgm:t>
        <a:bodyPr/>
        <a:lstStyle/>
        <a:p>
          <a:r>
            <a:rPr lang="es-ES" dirty="0" smtClean="0"/>
            <a:t>Colmenar Viejo</a:t>
          </a:r>
          <a:endParaRPr lang="es-ES" dirty="0"/>
        </a:p>
      </dgm:t>
    </dgm:pt>
    <dgm:pt modelId="{497EE571-C234-409B-8DC1-1DBBED9D2E52}" type="parTrans" cxnId="{0EDC89D9-214E-49CF-A9E7-C9537501EDC6}">
      <dgm:prSet/>
      <dgm:spPr/>
      <dgm:t>
        <a:bodyPr/>
        <a:lstStyle/>
        <a:p>
          <a:endParaRPr lang="es-ES"/>
        </a:p>
      </dgm:t>
    </dgm:pt>
    <dgm:pt modelId="{F4383238-2117-4E09-ABEC-D275675BA46A}" type="sibTrans" cxnId="{0EDC89D9-214E-49CF-A9E7-C9537501EDC6}">
      <dgm:prSet/>
      <dgm:spPr/>
      <dgm:t>
        <a:bodyPr/>
        <a:lstStyle/>
        <a:p>
          <a:endParaRPr lang="es-ES"/>
        </a:p>
      </dgm:t>
    </dgm:pt>
    <dgm:pt modelId="{5C33809B-DAAD-4B44-BCBD-F7C230C8CFCC}" type="pres">
      <dgm:prSet presAssocID="{FE7A4DE2-8995-470C-93E9-928F7FFA83E8}" presName="Name0" presStyleCnt="0">
        <dgm:presLayoutVars>
          <dgm:dir/>
          <dgm:resizeHandles val="exact"/>
        </dgm:presLayoutVars>
      </dgm:prSet>
      <dgm:spPr/>
    </dgm:pt>
    <dgm:pt modelId="{E596F2C8-28C4-49F9-82F3-306CD29B7648}" type="pres">
      <dgm:prSet presAssocID="{86EB780A-B6B7-49D9-8DFE-EC9A46347046}" presName="parTxOnly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01E6077A-6109-4308-9FED-85F6E9DB4379}" type="pres">
      <dgm:prSet presAssocID="{B8AE6DEA-C9AA-4C7D-A6A8-86A41EE631AC}" presName="parSpace" presStyleCnt="0"/>
      <dgm:spPr/>
    </dgm:pt>
    <dgm:pt modelId="{0DBB7199-D18B-4330-AEB6-B8E312BE7F2D}" type="pres">
      <dgm:prSet presAssocID="{3D47121C-EE79-49FE-BCF1-0962E2289106}" presName="parTxOnly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2C89807C-74F1-40B2-B612-27BAB412CEAD}" type="pres">
      <dgm:prSet presAssocID="{3BD387C1-D7D5-4E97-BD66-57BFEE5A369D}" presName="parSpace" presStyleCnt="0"/>
      <dgm:spPr/>
    </dgm:pt>
    <dgm:pt modelId="{2BE6173E-C9C5-4DD1-8B5C-1005AD014242}" type="pres">
      <dgm:prSet presAssocID="{B9D69F2A-47CC-4978-A5E9-D7B158E0F924}" presName="parTxOnly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8811BD2E-C11C-44D8-9A4A-BADDFC5081C3}" type="pres">
      <dgm:prSet presAssocID="{F4383238-2117-4E09-ABEC-D275675BA46A}" presName="parSpace" presStyleCnt="0"/>
      <dgm:spPr/>
    </dgm:pt>
    <dgm:pt modelId="{A642ACC9-78E0-47E4-B5E3-D4C88889ADFF}" type="pres">
      <dgm:prSet presAssocID="{5B19ADD7-7F82-44F6-BFBB-56E853DDE668}" presName="parTxOnly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3777FE14-B1FC-4B6B-A715-805CBC314DFF}" srcId="{FE7A4DE2-8995-470C-93E9-928F7FFA83E8}" destId="{3D47121C-EE79-49FE-BCF1-0962E2289106}" srcOrd="1" destOrd="0" parTransId="{F465B46E-2B1A-4AED-90DA-6F44AE86B532}" sibTransId="{3BD387C1-D7D5-4E97-BD66-57BFEE5A369D}"/>
    <dgm:cxn modelId="{E4909375-64DD-4539-95F8-4BAD63E6D42B}" srcId="{FE7A4DE2-8995-470C-93E9-928F7FFA83E8}" destId="{86EB780A-B6B7-49D9-8DFE-EC9A46347046}" srcOrd="0" destOrd="0" parTransId="{88160833-D761-4F32-A74D-5C6E4B79F630}" sibTransId="{B8AE6DEA-C9AA-4C7D-A6A8-86A41EE631AC}"/>
    <dgm:cxn modelId="{C5FA3FCF-0F9A-4933-81B7-36CCFEE02B3D}" type="presOf" srcId="{86EB780A-B6B7-49D9-8DFE-EC9A46347046}" destId="{E596F2C8-28C4-49F9-82F3-306CD29B7648}" srcOrd="0" destOrd="0" presId="urn:microsoft.com/office/officeart/2005/8/layout/hChevron3"/>
    <dgm:cxn modelId="{7B82C243-7709-4242-8F23-A7A3A23A28D8}" type="presOf" srcId="{3D47121C-EE79-49FE-BCF1-0962E2289106}" destId="{0DBB7199-D18B-4330-AEB6-B8E312BE7F2D}" srcOrd="0" destOrd="0" presId="urn:microsoft.com/office/officeart/2005/8/layout/hChevron3"/>
    <dgm:cxn modelId="{B1D17696-92C5-4C66-AAA3-8992437FE982}" type="presOf" srcId="{B9D69F2A-47CC-4978-A5E9-D7B158E0F924}" destId="{2BE6173E-C9C5-4DD1-8B5C-1005AD014242}" srcOrd="0" destOrd="0" presId="urn:microsoft.com/office/officeart/2005/8/layout/hChevron3"/>
    <dgm:cxn modelId="{B52E1E7C-401A-4BCB-AB42-442DA09BFC3E}" srcId="{FE7A4DE2-8995-470C-93E9-928F7FFA83E8}" destId="{5B19ADD7-7F82-44F6-BFBB-56E853DDE668}" srcOrd="3" destOrd="0" parTransId="{EC7D6D87-C7FF-48F5-B14B-E85B18C827EB}" sibTransId="{1218B46D-7910-4A55-A967-E05BF57E94AF}"/>
    <dgm:cxn modelId="{0EDC89D9-214E-49CF-A9E7-C9537501EDC6}" srcId="{FE7A4DE2-8995-470C-93E9-928F7FFA83E8}" destId="{B9D69F2A-47CC-4978-A5E9-D7B158E0F924}" srcOrd="2" destOrd="0" parTransId="{497EE571-C234-409B-8DC1-1DBBED9D2E52}" sibTransId="{F4383238-2117-4E09-ABEC-D275675BA46A}"/>
    <dgm:cxn modelId="{826E5759-C386-4B03-BF7B-3100E9F9A608}" type="presOf" srcId="{5B19ADD7-7F82-44F6-BFBB-56E853DDE668}" destId="{A642ACC9-78E0-47E4-B5E3-D4C88889ADFF}" srcOrd="0" destOrd="0" presId="urn:microsoft.com/office/officeart/2005/8/layout/hChevron3"/>
    <dgm:cxn modelId="{6AC70334-90F9-44BA-9036-CE5A9AE90EE0}" type="presOf" srcId="{FE7A4DE2-8995-470C-93E9-928F7FFA83E8}" destId="{5C33809B-DAAD-4B44-BCBD-F7C230C8CFCC}" srcOrd="0" destOrd="0" presId="urn:microsoft.com/office/officeart/2005/8/layout/hChevron3"/>
    <dgm:cxn modelId="{D7AA8CE6-1D54-4055-AD6D-B7978FAF653E}" type="presParOf" srcId="{5C33809B-DAAD-4B44-BCBD-F7C230C8CFCC}" destId="{E596F2C8-28C4-49F9-82F3-306CD29B7648}" srcOrd="0" destOrd="0" presId="urn:microsoft.com/office/officeart/2005/8/layout/hChevron3"/>
    <dgm:cxn modelId="{8373E4C7-FF27-4A86-A40A-AA1F490A8B48}" type="presParOf" srcId="{5C33809B-DAAD-4B44-BCBD-F7C230C8CFCC}" destId="{01E6077A-6109-4308-9FED-85F6E9DB4379}" srcOrd="1" destOrd="0" presId="urn:microsoft.com/office/officeart/2005/8/layout/hChevron3"/>
    <dgm:cxn modelId="{BE587F8A-3397-457B-99ED-A4E5CE3DE9E2}" type="presParOf" srcId="{5C33809B-DAAD-4B44-BCBD-F7C230C8CFCC}" destId="{0DBB7199-D18B-4330-AEB6-B8E312BE7F2D}" srcOrd="2" destOrd="0" presId="urn:microsoft.com/office/officeart/2005/8/layout/hChevron3"/>
    <dgm:cxn modelId="{D8841444-DA85-4190-A8C4-5AEBCD19116B}" type="presParOf" srcId="{5C33809B-DAAD-4B44-BCBD-F7C230C8CFCC}" destId="{2C89807C-74F1-40B2-B612-27BAB412CEAD}" srcOrd="3" destOrd="0" presId="urn:microsoft.com/office/officeart/2005/8/layout/hChevron3"/>
    <dgm:cxn modelId="{D27AA3AA-6FC8-4688-9949-AA45979B19D7}" type="presParOf" srcId="{5C33809B-DAAD-4B44-BCBD-F7C230C8CFCC}" destId="{2BE6173E-C9C5-4DD1-8B5C-1005AD014242}" srcOrd="4" destOrd="0" presId="urn:microsoft.com/office/officeart/2005/8/layout/hChevron3"/>
    <dgm:cxn modelId="{1F785451-0C7F-4998-9C5B-EDF4064DA76A}" type="presParOf" srcId="{5C33809B-DAAD-4B44-BCBD-F7C230C8CFCC}" destId="{8811BD2E-C11C-44D8-9A4A-BADDFC5081C3}" srcOrd="5" destOrd="0" presId="urn:microsoft.com/office/officeart/2005/8/layout/hChevron3"/>
    <dgm:cxn modelId="{D8A11763-8ECF-4917-942A-514F119B8987}" type="presParOf" srcId="{5C33809B-DAAD-4B44-BCBD-F7C230C8CFCC}" destId="{A642ACC9-78E0-47E4-B5E3-D4C88889ADFF}" srcOrd="6" destOrd="0" presId="urn:microsoft.com/office/officeart/2005/8/layout/hChevron3"/>
  </dgm:cxnLst>
  <dgm:bg/>
  <dgm:whole/>
</dgm:dataModel>
</file>

<file path=ppt/diagrams/data34.xml><?xml version="1.0" encoding="utf-8"?>
<dgm:dataModel xmlns:dgm="http://schemas.openxmlformats.org/drawingml/2006/diagram" xmlns:a="http://schemas.openxmlformats.org/drawingml/2006/main">
  <dgm:ptLst>
    <dgm:pt modelId="{FE7A4DE2-8995-470C-93E9-928F7FFA83E8}" type="doc">
      <dgm:prSet loTypeId="urn:microsoft.com/office/officeart/2005/8/layout/hChevron3" loCatId="process" qsTypeId="urn:microsoft.com/office/officeart/2005/8/quickstyle/3d1" qsCatId="3D" csTypeId="urn:microsoft.com/office/officeart/2005/8/colors/accent1_2" csCatId="accent1" phldr="1"/>
      <dgm:spPr/>
    </dgm:pt>
    <dgm:pt modelId="{5B19ADD7-7F82-44F6-BFBB-56E853DDE668}">
      <dgm:prSet phldrT="[Texto]"/>
      <dgm:spPr/>
      <dgm:t>
        <a:bodyPr/>
        <a:lstStyle/>
        <a:p>
          <a:r>
            <a:rPr lang="es-ES" dirty="0" smtClean="0"/>
            <a:t>21-23 noviembre 07</a:t>
          </a:r>
          <a:endParaRPr lang="es-ES" dirty="0"/>
        </a:p>
      </dgm:t>
    </dgm:pt>
    <dgm:pt modelId="{EC7D6D87-C7FF-48F5-B14B-E85B18C827EB}" type="parTrans" cxnId="{B52E1E7C-401A-4BCB-AB42-442DA09BFC3E}">
      <dgm:prSet/>
      <dgm:spPr/>
      <dgm:t>
        <a:bodyPr/>
        <a:lstStyle/>
        <a:p>
          <a:endParaRPr lang="es-ES"/>
        </a:p>
      </dgm:t>
    </dgm:pt>
    <dgm:pt modelId="{1218B46D-7910-4A55-A967-E05BF57E94AF}" type="sibTrans" cxnId="{B52E1E7C-401A-4BCB-AB42-442DA09BFC3E}">
      <dgm:prSet/>
      <dgm:spPr/>
      <dgm:t>
        <a:bodyPr/>
        <a:lstStyle/>
        <a:p>
          <a:endParaRPr lang="es-ES"/>
        </a:p>
      </dgm:t>
    </dgm:pt>
    <dgm:pt modelId="{86EB780A-B6B7-49D9-8DFE-EC9A46347046}">
      <dgm:prSet phldrT="[Texto]"/>
      <dgm:spPr/>
      <dgm:t>
        <a:bodyPr/>
        <a:lstStyle/>
        <a:p>
          <a:r>
            <a:rPr lang="es-ES" dirty="0" smtClean="0"/>
            <a:t>Encuentro Formativo</a:t>
          </a:r>
          <a:endParaRPr lang="es-ES" dirty="0"/>
        </a:p>
      </dgm:t>
    </dgm:pt>
    <dgm:pt modelId="{B8AE6DEA-C9AA-4C7D-A6A8-86A41EE631AC}" type="sibTrans" cxnId="{E4909375-64DD-4539-95F8-4BAD63E6D42B}">
      <dgm:prSet/>
      <dgm:spPr/>
      <dgm:t>
        <a:bodyPr/>
        <a:lstStyle/>
        <a:p>
          <a:endParaRPr lang="es-ES"/>
        </a:p>
      </dgm:t>
    </dgm:pt>
    <dgm:pt modelId="{88160833-D761-4F32-A74D-5C6E4B79F630}" type="parTrans" cxnId="{E4909375-64DD-4539-95F8-4BAD63E6D42B}">
      <dgm:prSet/>
      <dgm:spPr/>
      <dgm:t>
        <a:bodyPr/>
        <a:lstStyle/>
        <a:p>
          <a:endParaRPr lang="es-ES"/>
        </a:p>
      </dgm:t>
    </dgm:pt>
    <dgm:pt modelId="{3D47121C-EE79-49FE-BCF1-0962E2289106}">
      <dgm:prSet phldrT="[Texto]"/>
      <dgm:spPr/>
      <dgm:t>
        <a:bodyPr/>
        <a:lstStyle/>
        <a:p>
          <a:r>
            <a:rPr lang="es-ES" dirty="0" smtClean="0"/>
            <a:t>Profesores Nuevos</a:t>
          </a:r>
          <a:endParaRPr lang="es-ES" dirty="0"/>
        </a:p>
      </dgm:t>
    </dgm:pt>
    <dgm:pt modelId="{F465B46E-2B1A-4AED-90DA-6F44AE86B532}" type="parTrans" cxnId="{3777FE14-B1FC-4B6B-A715-805CBC314DFF}">
      <dgm:prSet/>
      <dgm:spPr/>
      <dgm:t>
        <a:bodyPr/>
        <a:lstStyle/>
        <a:p>
          <a:endParaRPr lang="es-ES"/>
        </a:p>
      </dgm:t>
    </dgm:pt>
    <dgm:pt modelId="{3BD387C1-D7D5-4E97-BD66-57BFEE5A369D}" type="sibTrans" cxnId="{3777FE14-B1FC-4B6B-A715-805CBC314DFF}">
      <dgm:prSet/>
      <dgm:spPr/>
      <dgm:t>
        <a:bodyPr/>
        <a:lstStyle/>
        <a:p>
          <a:endParaRPr lang="es-ES"/>
        </a:p>
      </dgm:t>
    </dgm:pt>
    <dgm:pt modelId="{B9D69F2A-47CC-4978-A5E9-D7B158E0F924}">
      <dgm:prSet phldrT="[Texto]"/>
      <dgm:spPr/>
      <dgm:t>
        <a:bodyPr/>
        <a:lstStyle/>
        <a:p>
          <a:r>
            <a:rPr lang="es-ES" dirty="0" smtClean="0"/>
            <a:t>Colmenar Viejo</a:t>
          </a:r>
          <a:endParaRPr lang="es-ES" dirty="0"/>
        </a:p>
      </dgm:t>
    </dgm:pt>
    <dgm:pt modelId="{497EE571-C234-409B-8DC1-1DBBED9D2E52}" type="parTrans" cxnId="{0EDC89D9-214E-49CF-A9E7-C9537501EDC6}">
      <dgm:prSet/>
      <dgm:spPr/>
      <dgm:t>
        <a:bodyPr/>
        <a:lstStyle/>
        <a:p>
          <a:endParaRPr lang="es-ES"/>
        </a:p>
      </dgm:t>
    </dgm:pt>
    <dgm:pt modelId="{F4383238-2117-4E09-ABEC-D275675BA46A}" type="sibTrans" cxnId="{0EDC89D9-214E-49CF-A9E7-C9537501EDC6}">
      <dgm:prSet/>
      <dgm:spPr/>
      <dgm:t>
        <a:bodyPr/>
        <a:lstStyle/>
        <a:p>
          <a:endParaRPr lang="es-ES"/>
        </a:p>
      </dgm:t>
    </dgm:pt>
    <dgm:pt modelId="{5C33809B-DAAD-4B44-BCBD-F7C230C8CFCC}" type="pres">
      <dgm:prSet presAssocID="{FE7A4DE2-8995-470C-93E9-928F7FFA83E8}" presName="Name0" presStyleCnt="0">
        <dgm:presLayoutVars>
          <dgm:dir/>
          <dgm:resizeHandles val="exact"/>
        </dgm:presLayoutVars>
      </dgm:prSet>
      <dgm:spPr/>
    </dgm:pt>
    <dgm:pt modelId="{E596F2C8-28C4-49F9-82F3-306CD29B7648}" type="pres">
      <dgm:prSet presAssocID="{86EB780A-B6B7-49D9-8DFE-EC9A46347046}" presName="parTxOnly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01E6077A-6109-4308-9FED-85F6E9DB4379}" type="pres">
      <dgm:prSet presAssocID="{B8AE6DEA-C9AA-4C7D-A6A8-86A41EE631AC}" presName="parSpace" presStyleCnt="0"/>
      <dgm:spPr/>
    </dgm:pt>
    <dgm:pt modelId="{0DBB7199-D18B-4330-AEB6-B8E312BE7F2D}" type="pres">
      <dgm:prSet presAssocID="{3D47121C-EE79-49FE-BCF1-0962E2289106}" presName="parTxOnly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2C89807C-74F1-40B2-B612-27BAB412CEAD}" type="pres">
      <dgm:prSet presAssocID="{3BD387C1-D7D5-4E97-BD66-57BFEE5A369D}" presName="parSpace" presStyleCnt="0"/>
      <dgm:spPr/>
    </dgm:pt>
    <dgm:pt modelId="{2BE6173E-C9C5-4DD1-8B5C-1005AD014242}" type="pres">
      <dgm:prSet presAssocID="{B9D69F2A-47CC-4978-A5E9-D7B158E0F924}" presName="parTxOnly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8811BD2E-C11C-44D8-9A4A-BADDFC5081C3}" type="pres">
      <dgm:prSet presAssocID="{F4383238-2117-4E09-ABEC-D275675BA46A}" presName="parSpace" presStyleCnt="0"/>
      <dgm:spPr/>
    </dgm:pt>
    <dgm:pt modelId="{A642ACC9-78E0-47E4-B5E3-D4C88889ADFF}" type="pres">
      <dgm:prSet presAssocID="{5B19ADD7-7F82-44F6-BFBB-56E853DDE668}" presName="parTxOnly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25879C37-ED20-4720-AE03-DB03478E1EEE}" type="presOf" srcId="{B9D69F2A-47CC-4978-A5E9-D7B158E0F924}" destId="{2BE6173E-C9C5-4DD1-8B5C-1005AD014242}" srcOrd="0" destOrd="0" presId="urn:microsoft.com/office/officeart/2005/8/layout/hChevron3"/>
    <dgm:cxn modelId="{3777FE14-B1FC-4B6B-A715-805CBC314DFF}" srcId="{FE7A4DE2-8995-470C-93E9-928F7FFA83E8}" destId="{3D47121C-EE79-49FE-BCF1-0962E2289106}" srcOrd="1" destOrd="0" parTransId="{F465B46E-2B1A-4AED-90DA-6F44AE86B532}" sibTransId="{3BD387C1-D7D5-4E97-BD66-57BFEE5A369D}"/>
    <dgm:cxn modelId="{9AC04816-F850-40E5-89E8-6E1B1C636E5C}" type="presOf" srcId="{FE7A4DE2-8995-470C-93E9-928F7FFA83E8}" destId="{5C33809B-DAAD-4B44-BCBD-F7C230C8CFCC}" srcOrd="0" destOrd="0" presId="urn:microsoft.com/office/officeart/2005/8/layout/hChevron3"/>
    <dgm:cxn modelId="{E4909375-64DD-4539-95F8-4BAD63E6D42B}" srcId="{FE7A4DE2-8995-470C-93E9-928F7FFA83E8}" destId="{86EB780A-B6B7-49D9-8DFE-EC9A46347046}" srcOrd="0" destOrd="0" parTransId="{88160833-D761-4F32-A74D-5C6E4B79F630}" sibTransId="{B8AE6DEA-C9AA-4C7D-A6A8-86A41EE631AC}"/>
    <dgm:cxn modelId="{5A8772B8-71C5-4D05-AC0C-A88B84F648C2}" type="presOf" srcId="{3D47121C-EE79-49FE-BCF1-0962E2289106}" destId="{0DBB7199-D18B-4330-AEB6-B8E312BE7F2D}" srcOrd="0" destOrd="0" presId="urn:microsoft.com/office/officeart/2005/8/layout/hChevron3"/>
    <dgm:cxn modelId="{BF88D506-921B-4191-8D7D-F7809B0C5AA8}" type="presOf" srcId="{86EB780A-B6B7-49D9-8DFE-EC9A46347046}" destId="{E596F2C8-28C4-49F9-82F3-306CD29B7648}" srcOrd="0" destOrd="0" presId="urn:microsoft.com/office/officeart/2005/8/layout/hChevron3"/>
    <dgm:cxn modelId="{B52E1E7C-401A-4BCB-AB42-442DA09BFC3E}" srcId="{FE7A4DE2-8995-470C-93E9-928F7FFA83E8}" destId="{5B19ADD7-7F82-44F6-BFBB-56E853DDE668}" srcOrd="3" destOrd="0" parTransId="{EC7D6D87-C7FF-48F5-B14B-E85B18C827EB}" sibTransId="{1218B46D-7910-4A55-A967-E05BF57E94AF}"/>
    <dgm:cxn modelId="{0EDC89D9-214E-49CF-A9E7-C9537501EDC6}" srcId="{FE7A4DE2-8995-470C-93E9-928F7FFA83E8}" destId="{B9D69F2A-47CC-4978-A5E9-D7B158E0F924}" srcOrd="2" destOrd="0" parTransId="{497EE571-C234-409B-8DC1-1DBBED9D2E52}" sibTransId="{F4383238-2117-4E09-ABEC-D275675BA46A}"/>
    <dgm:cxn modelId="{FB77F70A-975F-4A93-8199-00A0F782849C}" type="presOf" srcId="{5B19ADD7-7F82-44F6-BFBB-56E853DDE668}" destId="{A642ACC9-78E0-47E4-B5E3-D4C88889ADFF}" srcOrd="0" destOrd="0" presId="urn:microsoft.com/office/officeart/2005/8/layout/hChevron3"/>
    <dgm:cxn modelId="{E14B24F0-E1A0-42CD-8306-0BF732EB1CD9}" type="presParOf" srcId="{5C33809B-DAAD-4B44-BCBD-F7C230C8CFCC}" destId="{E596F2C8-28C4-49F9-82F3-306CD29B7648}" srcOrd="0" destOrd="0" presId="urn:microsoft.com/office/officeart/2005/8/layout/hChevron3"/>
    <dgm:cxn modelId="{A26B0D9D-6810-4E00-9D5B-DCD80B6F1E34}" type="presParOf" srcId="{5C33809B-DAAD-4B44-BCBD-F7C230C8CFCC}" destId="{01E6077A-6109-4308-9FED-85F6E9DB4379}" srcOrd="1" destOrd="0" presId="urn:microsoft.com/office/officeart/2005/8/layout/hChevron3"/>
    <dgm:cxn modelId="{07458638-5608-472F-8869-05D6BBA4901F}" type="presParOf" srcId="{5C33809B-DAAD-4B44-BCBD-F7C230C8CFCC}" destId="{0DBB7199-D18B-4330-AEB6-B8E312BE7F2D}" srcOrd="2" destOrd="0" presId="urn:microsoft.com/office/officeart/2005/8/layout/hChevron3"/>
    <dgm:cxn modelId="{DD91A6BE-1581-4317-A43D-05568D3416B0}" type="presParOf" srcId="{5C33809B-DAAD-4B44-BCBD-F7C230C8CFCC}" destId="{2C89807C-74F1-40B2-B612-27BAB412CEAD}" srcOrd="3" destOrd="0" presId="urn:microsoft.com/office/officeart/2005/8/layout/hChevron3"/>
    <dgm:cxn modelId="{3E509FC2-4870-4695-8673-5582B229AAD2}" type="presParOf" srcId="{5C33809B-DAAD-4B44-BCBD-F7C230C8CFCC}" destId="{2BE6173E-C9C5-4DD1-8B5C-1005AD014242}" srcOrd="4" destOrd="0" presId="urn:microsoft.com/office/officeart/2005/8/layout/hChevron3"/>
    <dgm:cxn modelId="{160E52A4-D62F-40B4-BF34-7E0703021934}" type="presParOf" srcId="{5C33809B-DAAD-4B44-BCBD-F7C230C8CFCC}" destId="{8811BD2E-C11C-44D8-9A4A-BADDFC5081C3}" srcOrd="5" destOrd="0" presId="urn:microsoft.com/office/officeart/2005/8/layout/hChevron3"/>
    <dgm:cxn modelId="{0CFB0423-7FEA-43E9-9E68-3D5F832638E9}" type="presParOf" srcId="{5C33809B-DAAD-4B44-BCBD-F7C230C8CFCC}" destId="{A642ACC9-78E0-47E4-B5E3-D4C88889ADFF}" srcOrd="6" destOrd="0" presId="urn:microsoft.com/office/officeart/2005/8/layout/hChevron3"/>
  </dgm:cxnLst>
  <dgm:bg/>
  <dgm:whole/>
</dgm:dataModel>
</file>

<file path=ppt/diagrams/data35.xml><?xml version="1.0" encoding="utf-8"?>
<dgm:dataModel xmlns:dgm="http://schemas.openxmlformats.org/drawingml/2006/diagram" xmlns:a="http://schemas.openxmlformats.org/drawingml/2006/main">
  <dgm:ptLst>
    <dgm:pt modelId="{FE7A4DE2-8995-470C-93E9-928F7FFA83E8}" type="doc">
      <dgm:prSet loTypeId="urn:microsoft.com/office/officeart/2005/8/layout/hChevron3" loCatId="process" qsTypeId="urn:microsoft.com/office/officeart/2005/8/quickstyle/3d1" qsCatId="3D" csTypeId="urn:microsoft.com/office/officeart/2005/8/colors/accent1_2" csCatId="accent1" phldr="1"/>
      <dgm:spPr/>
    </dgm:pt>
    <dgm:pt modelId="{5B19ADD7-7F82-44F6-BFBB-56E853DDE668}">
      <dgm:prSet phldrT="[Texto]"/>
      <dgm:spPr/>
      <dgm:t>
        <a:bodyPr/>
        <a:lstStyle/>
        <a:p>
          <a:r>
            <a:rPr lang="es-ES" dirty="0" smtClean="0"/>
            <a:t>21-23 noviembre 07</a:t>
          </a:r>
          <a:endParaRPr lang="es-ES" dirty="0"/>
        </a:p>
      </dgm:t>
    </dgm:pt>
    <dgm:pt modelId="{EC7D6D87-C7FF-48F5-B14B-E85B18C827EB}" type="parTrans" cxnId="{B52E1E7C-401A-4BCB-AB42-442DA09BFC3E}">
      <dgm:prSet/>
      <dgm:spPr/>
      <dgm:t>
        <a:bodyPr/>
        <a:lstStyle/>
        <a:p>
          <a:endParaRPr lang="es-ES"/>
        </a:p>
      </dgm:t>
    </dgm:pt>
    <dgm:pt modelId="{1218B46D-7910-4A55-A967-E05BF57E94AF}" type="sibTrans" cxnId="{B52E1E7C-401A-4BCB-AB42-442DA09BFC3E}">
      <dgm:prSet/>
      <dgm:spPr/>
      <dgm:t>
        <a:bodyPr/>
        <a:lstStyle/>
        <a:p>
          <a:endParaRPr lang="es-ES"/>
        </a:p>
      </dgm:t>
    </dgm:pt>
    <dgm:pt modelId="{86EB780A-B6B7-49D9-8DFE-EC9A46347046}">
      <dgm:prSet phldrT="[Texto]"/>
      <dgm:spPr/>
      <dgm:t>
        <a:bodyPr/>
        <a:lstStyle/>
        <a:p>
          <a:r>
            <a:rPr lang="es-ES" dirty="0" smtClean="0"/>
            <a:t>Encuentro Formativo</a:t>
          </a:r>
          <a:endParaRPr lang="es-ES" dirty="0"/>
        </a:p>
      </dgm:t>
    </dgm:pt>
    <dgm:pt modelId="{B8AE6DEA-C9AA-4C7D-A6A8-86A41EE631AC}" type="sibTrans" cxnId="{E4909375-64DD-4539-95F8-4BAD63E6D42B}">
      <dgm:prSet/>
      <dgm:spPr/>
      <dgm:t>
        <a:bodyPr/>
        <a:lstStyle/>
        <a:p>
          <a:endParaRPr lang="es-ES"/>
        </a:p>
      </dgm:t>
    </dgm:pt>
    <dgm:pt modelId="{88160833-D761-4F32-A74D-5C6E4B79F630}" type="parTrans" cxnId="{E4909375-64DD-4539-95F8-4BAD63E6D42B}">
      <dgm:prSet/>
      <dgm:spPr/>
      <dgm:t>
        <a:bodyPr/>
        <a:lstStyle/>
        <a:p>
          <a:endParaRPr lang="es-ES"/>
        </a:p>
      </dgm:t>
    </dgm:pt>
    <dgm:pt modelId="{3D47121C-EE79-49FE-BCF1-0962E2289106}">
      <dgm:prSet phldrT="[Texto]"/>
      <dgm:spPr/>
      <dgm:t>
        <a:bodyPr/>
        <a:lstStyle/>
        <a:p>
          <a:r>
            <a:rPr lang="es-ES" dirty="0" smtClean="0"/>
            <a:t>Profesores Nuevos</a:t>
          </a:r>
          <a:endParaRPr lang="es-ES" dirty="0"/>
        </a:p>
      </dgm:t>
    </dgm:pt>
    <dgm:pt modelId="{F465B46E-2B1A-4AED-90DA-6F44AE86B532}" type="parTrans" cxnId="{3777FE14-B1FC-4B6B-A715-805CBC314DFF}">
      <dgm:prSet/>
      <dgm:spPr/>
      <dgm:t>
        <a:bodyPr/>
        <a:lstStyle/>
        <a:p>
          <a:endParaRPr lang="es-ES"/>
        </a:p>
      </dgm:t>
    </dgm:pt>
    <dgm:pt modelId="{3BD387C1-D7D5-4E97-BD66-57BFEE5A369D}" type="sibTrans" cxnId="{3777FE14-B1FC-4B6B-A715-805CBC314DFF}">
      <dgm:prSet/>
      <dgm:spPr/>
      <dgm:t>
        <a:bodyPr/>
        <a:lstStyle/>
        <a:p>
          <a:endParaRPr lang="es-ES"/>
        </a:p>
      </dgm:t>
    </dgm:pt>
    <dgm:pt modelId="{B9D69F2A-47CC-4978-A5E9-D7B158E0F924}">
      <dgm:prSet phldrT="[Texto]"/>
      <dgm:spPr/>
      <dgm:t>
        <a:bodyPr/>
        <a:lstStyle/>
        <a:p>
          <a:r>
            <a:rPr lang="es-ES" dirty="0" smtClean="0"/>
            <a:t>Colmenar Viejo</a:t>
          </a:r>
          <a:endParaRPr lang="es-ES" dirty="0"/>
        </a:p>
      </dgm:t>
    </dgm:pt>
    <dgm:pt modelId="{497EE571-C234-409B-8DC1-1DBBED9D2E52}" type="parTrans" cxnId="{0EDC89D9-214E-49CF-A9E7-C9537501EDC6}">
      <dgm:prSet/>
      <dgm:spPr/>
      <dgm:t>
        <a:bodyPr/>
        <a:lstStyle/>
        <a:p>
          <a:endParaRPr lang="es-ES"/>
        </a:p>
      </dgm:t>
    </dgm:pt>
    <dgm:pt modelId="{F4383238-2117-4E09-ABEC-D275675BA46A}" type="sibTrans" cxnId="{0EDC89D9-214E-49CF-A9E7-C9537501EDC6}">
      <dgm:prSet/>
      <dgm:spPr/>
      <dgm:t>
        <a:bodyPr/>
        <a:lstStyle/>
        <a:p>
          <a:endParaRPr lang="es-ES"/>
        </a:p>
      </dgm:t>
    </dgm:pt>
    <dgm:pt modelId="{5C33809B-DAAD-4B44-BCBD-F7C230C8CFCC}" type="pres">
      <dgm:prSet presAssocID="{FE7A4DE2-8995-470C-93E9-928F7FFA83E8}" presName="Name0" presStyleCnt="0">
        <dgm:presLayoutVars>
          <dgm:dir/>
          <dgm:resizeHandles val="exact"/>
        </dgm:presLayoutVars>
      </dgm:prSet>
      <dgm:spPr/>
    </dgm:pt>
    <dgm:pt modelId="{E596F2C8-28C4-49F9-82F3-306CD29B7648}" type="pres">
      <dgm:prSet presAssocID="{86EB780A-B6B7-49D9-8DFE-EC9A46347046}" presName="parTxOnly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01E6077A-6109-4308-9FED-85F6E9DB4379}" type="pres">
      <dgm:prSet presAssocID="{B8AE6DEA-C9AA-4C7D-A6A8-86A41EE631AC}" presName="parSpace" presStyleCnt="0"/>
      <dgm:spPr/>
    </dgm:pt>
    <dgm:pt modelId="{0DBB7199-D18B-4330-AEB6-B8E312BE7F2D}" type="pres">
      <dgm:prSet presAssocID="{3D47121C-EE79-49FE-BCF1-0962E2289106}" presName="parTxOnly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2C89807C-74F1-40B2-B612-27BAB412CEAD}" type="pres">
      <dgm:prSet presAssocID="{3BD387C1-D7D5-4E97-BD66-57BFEE5A369D}" presName="parSpace" presStyleCnt="0"/>
      <dgm:spPr/>
    </dgm:pt>
    <dgm:pt modelId="{2BE6173E-C9C5-4DD1-8B5C-1005AD014242}" type="pres">
      <dgm:prSet presAssocID="{B9D69F2A-47CC-4978-A5E9-D7B158E0F924}" presName="parTxOnly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8811BD2E-C11C-44D8-9A4A-BADDFC5081C3}" type="pres">
      <dgm:prSet presAssocID="{F4383238-2117-4E09-ABEC-D275675BA46A}" presName="parSpace" presStyleCnt="0"/>
      <dgm:spPr/>
    </dgm:pt>
    <dgm:pt modelId="{A642ACC9-78E0-47E4-B5E3-D4C88889ADFF}" type="pres">
      <dgm:prSet presAssocID="{5B19ADD7-7F82-44F6-BFBB-56E853DDE668}" presName="parTxOnly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C6617D66-5F99-464E-AABC-5BD85E2663F1}" type="presOf" srcId="{3D47121C-EE79-49FE-BCF1-0962E2289106}" destId="{0DBB7199-D18B-4330-AEB6-B8E312BE7F2D}" srcOrd="0" destOrd="0" presId="urn:microsoft.com/office/officeart/2005/8/layout/hChevron3"/>
    <dgm:cxn modelId="{3777FE14-B1FC-4B6B-A715-805CBC314DFF}" srcId="{FE7A4DE2-8995-470C-93E9-928F7FFA83E8}" destId="{3D47121C-EE79-49FE-BCF1-0962E2289106}" srcOrd="1" destOrd="0" parTransId="{F465B46E-2B1A-4AED-90DA-6F44AE86B532}" sibTransId="{3BD387C1-D7D5-4E97-BD66-57BFEE5A369D}"/>
    <dgm:cxn modelId="{2536B686-962D-4BD1-B982-53C20413498D}" type="presOf" srcId="{FE7A4DE2-8995-470C-93E9-928F7FFA83E8}" destId="{5C33809B-DAAD-4B44-BCBD-F7C230C8CFCC}" srcOrd="0" destOrd="0" presId="urn:microsoft.com/office/officeart/2005/8/layout/hChevron3"/>
    <dgm:cxn modelId="{E4909375-64DD-4539-95F8-4BAD63E6D42B}" srcId="{FE7A4DE2-8995-470C-93E9-928F7FFA83E8}" destId="{86EB780A-B6B7-49D9-8DFE-EC9A46347046}" srcOrd="0" destOrd="0" parTransId="{88160833-D761-4F32-A74D-5C6E4B79F630}" sibTransId="{B8AE6DEA-C9AA-4C7D-A6A8-86A41EE631AC}"/>
    <dgm:cxn modelId="{7702AE1F-6A5E-4CBF-A36F-5BA4EE57BF93}" type="presOf" srcId="{B9D69F2A-47CC-4978-A5E9-D7B158E0F924}" destId="{2BE6173E-C9C5-4DD1-8B5C-1005AD014242}" srcOrd="0" destOrd="0" presId="urn:microsoft.com/office/officeart/2005/8/layout/hChevron3"/>
    <dgm:cxn modelId="{B52E1E7C-401A-4BCB-AB42-442DA09BFC3E}" srcId="{FE7A4DE2-8995-470C-93E9-928F7FFA83E8}" destId="{5B19ADD7-7F82-44F6-BFBB-56E853DDE668}" srcOrd="3" destOrd="0" parTransId="{EC7D6D87-C7FF-48F5-B14B-E85B18C827EB}" sibTransId="{1218B46D-7910-4A55-A967-E05BF57E94AF}"/>
    <dgm:cxn modelId="{0EDC89D9-214E-49CF-A9E7-C9537501EDC6}" srcId="{FE7A4DE2-8995-470C-93E9-928F7FFA83E8}" destId="{B9D69F2A-47CC-4978-A5E9-D7B158E0F924}" srcOrd="2" destOrd="0" parTransId="{497EE571-C234-409B-8DC1-1DBBED9D2E52}" sibTransId="{F4383238-2117-4E09-ABEC-D275675BA46A}"/>
    <dgm:cxn modelId="{82889F36-E08B-49E5-AB10-147125A79C5D}" type="presOf" srcId="{86EB780A-B6B7-49D9-8DFE-EC9A46347046}" destId="{E596F2C8-28C4-49F9-82F3-306CD29B7648}" srcOrd="0" destOrd="0" presId="urn:microsoft.com/office/officeart/2005/8/layout/hChevron3"/>
    <dgm:cxn modelId="{72B8BA58-1255-4472-A44A-783C18DB7C62}" type="presOf" srcId="{5B19ADD7-7F82-44F6-BFBB-56E853DDE668}" destId="{A642ACC9-78E0-47E4-B5E3-D4C88889ADFF}" srcOrd="0" destOrd="0" presId="urn:microsoft.com/office/officeart/2005/8/layout/hChevron3"/>
    <dgm:cxn modelId="{36E159B5-78ED-46ED-8367-D175526BA562}" type="presParOf" srcId="{5C33809B-DAAD-4B44-BCBD-F7C230C8CFCC}" destId="{E596F2C8-28C4-49F9-82F3-306CD29B7648}" srcOrd="0" destOrd="0" presId="urn:microsoft.com/office/officeart/2005/8/layout/hChevron3"/>
    <dgm:cxn modelId="{EB91B8A7-F5AF-4900-95DD-13CE43CA62D2}" type="presParOf" srcId="{5C33809B-DAAD-4B44-BCBD-F7C230C8CFCC}" destId="{01E6077A-6109-4308-9FED-85F6E9DB4379}" srcOrd="1" destOrd="0" presId="urn:microsoft.com/office/officeart/2005/8/layout/hChevron3"/>
    <dgm:cxn modelId="{86DFDD6F-80BC-4725-B4BD-CC31ABD8C6B5}" type="presParOf" srcId="{5C33809B-DAAD-4B44-BCBD-F7C230C8CFCC}" destId="{0DBB7199-D18B-4330-AEB6-B8E312BE7F2D}" srcOrd="2" destOrd="0" presId="urn:microsoft.com/office/officeart/2005/8/layout/hChevron3"/>
    <dgm:cxn modelId="{831FBAC2-26BC-4863-BC64-9750B0C93BC3}" type="presParOf" srcId="{5C33809B-DAAD-4B44-BCBD-F7C230C8CFCC}" destId="{2C89807C-74F1-40B2-B612-27BAB412CEAD}" srcOrd="3" destOrd="0" presId="urn:microsoft.com/office/officeart/2005/8/layout/hChevron3"/>
    <dgm:cxn modelId="{49578A3D-F4FE-4B1E-B1AD-31472CC7A85F}" type="presParOf" srcId="{5C33809B-DAAD-4B44-BCBD-F7C230C8CFCC}" destId="{2BE6173E-C9C5-4DD1-8B5C-1005AD014242}" srcOrd="4" destOrd="0" presId="urn:microsoft.com/office/officeart/2005/8/layout/hChevron3"/>
    <dgm:cxn modelId="{6B08569B-A0B9-40B6-AFCD-C7F3D9135962}" type="presParOf" srcId="{5C33809B-DAAD-4B44-BCBD-F7C230C8CFCC}" destId="{8811BD2E-C11C-44D8-9A4A-BADDFC5081C3}" srcOrd="5" destOrd="0" presId="urn:microsoft.com/office/officeart/2005/8/layout/hChevron3"/>
    <dgm:cxn modelId="{493B3632-B903-484F-AFC7-5C3DF8DF1CF7}" type="presParOf" srcId="{5C33809B-DAAD-4B44-BCBD-F7C230C8CFCC}" destId="{A642ACC9-78E0-47E4-B5E3-D4C88889ADFF}" srcOrd="6" destOrd="0" presId="urn:microsoft.com/office/officeart/2005/8/layout/hChevron3"/>
  </dgm:cxnLst>
  <dgm:bg/>
  <dgm:whole/>
</dgm:dataModel>
</file>

<file path=ppt/diagrams/data36.xml><?xml version="1.0" encoding="utf-8"?>
<dgm:dataModel xmlns:dgm="http://schemas.openxmlformats.org/drawingml/2006/diagram" xmlns:a="http://schemas.openxmlformats.org/drawingml/2006/main">
  <dgm:ptLst>
    <dgm:pt modelId="{FE7A4DE2-8995-470C-93E9-928F7FFA83E8}" type="doc">
      <dgm:prSet loTypeId="urn:microsoft.com/office/officeart/2005/8/layout/hChevron3" loCatId="process" qsTypeId="urn:microsoft.com/office/officeart/2005/8/quickstyle/3d1" qsCatId="3D" csTypeId="urn:microsoft.com/office/officeart/2005/8/colors/accent1_2" csCatId="accent1" phldr="1"/>
      <dgm:spPr/>
    </dgm:pt>
    <dgm:pt modelId="{5B19ADD7-7F82-44F6-BFBB-56E853DDE668}">
      <dgm:prSet phldrT="[Texto]"/>
      <dgm:spPr/>
      <dgm:t>
        <a:bodyPr/>
        <a:lstStyle/>
        <a:p>
          <a:r>
            <a:rPr lang="es-ES" dirty="0" smtClean="0"/>
            <a:t>21-23 noviembre 07</a:t>
          </a:r>
          <a:endParaRPr lang="es-ES" dirty="0"/>
        </a:p>
      </dgm:t>
    </dgm:pt>
    <dgm:pt modelId="{EC7D6D87-C7FF-48F5-B14B-E85B18C827EB}" type="parTrans" cxnId="{B52E1E7C-401A-4BCB-AB42-442DA09BFC3E}">
      <dgm:prSet/>
      <dgm:spPr/>
      <dgm:t>
        <a:bodyPr/>
        <a:lstStyle/>
        <a:p>
          <a:endParaRPr lang="es-ES"/>
        </a:p>
      </dgm:t>
    </dgm:pt>
    <dgm:pt modelId="{1218B46D-7910-4A55-A967-E05BF57E94AF}" type="sibTrans" cxnId="{B52E1E7C-401A-4BCB-AB42-442DA09BFC3E}">
      <dgm:prSet/>
      <dgm:spPr/>
      <dgm:t>
        <a:bodyPr/>
        <a:lstStyle/>
        <a:p>
          <a:endParaRPr lang="es-ES"/>
        </a:p>
      </dgm:t>
    </dgm:pt>
    <dgm:pt modelId="{86EB780A-B6B7-49D9-8DFE-EC9A46347046}">
      <dgm:prSet phldrT="[Texto]"/>
      <dgm:spPr/>
      <dgm:t>
        <a:bodyPr/>
        <a:lstStyle/>
        <a:p>
          <a:r>
            <a:rPr lang="es-ES" dirty="0" smtClean="0"/>
            <a:t>Encuentro Formativo</a:t>
          </a:r>
          <a:endParaRPr lang="es-ES" dirty="0"/>
        </a:p>
      </dgm:t>
    </dgm:pt>
    <dgm:pt modelId="{B8AE6DEA-C9AA-4C7D-A6A8-86A41EE631AC}" type="sibTrans" cxnId="{E4909375-64DD-4539-95F8-4BAD63E6D42B}">
      <dgm:prSet/>
      <dgm:spPr/>
      <dgm:t>
        <a:bodyPr/>
        <a:lstStyle/>
        <a:p>
          <a:endParaRPr lang="es-ES"/>
        </a:p>
      </dgm:t>
    </dgm:pt>
    <dgm:pt modelId="{88160833-D761-4F32-A74D-5C6E4B79F630}" type="parTrans" cxnId="{E4909375-64DD-4539-95F8-4BAD63E6D42B}">
      <dgm:prSet/>
      <dgm:spPr/>
      <dgm:t>
        <a:bodyPr/>
        <a:lstStyle/>
        <a:p>
          <a:endParaRPr lang="es-ES"/>
        </a:p>
      </dgm:t>
    </dgm:pt>
    <dgm:pt modelId="{3D47121C-EE79-49FE-BCF1-0962E2289106}">
      <dgm:prSet phldrT="[Texto]"/>
      <dgm:spPr/>
      <dgm:t>
        <a:bodyPr/>
        <a:lstStyle/>
        <a:p>
          <a:r>
            <a:rPr lang="es-ES" dirty="0" smtClean="0"/>
            <a:t>Profesores Nuevos</a:t>
          </a:r>
          <a:endParaRPr lang="es-ES" dirty="0"/>
        </a:p>
      </dgm:t>
    </dgm:pt>
    <dgm:pt modelId="{F465B46E-2B1A-4AED-90DA-6F44AE86B532}" type="parTrans" cxnId="{3777FE14-B1FC-4B6B-A715-805CBC314DFF}">
      <dgm:prSet/>
      <dgm:spPr/>
      <dgm:t>
        <a:bodyPr/>
        <a:lstStyle/>
        <a:p>
          <a:endParaRPr lang="es-ES"/>
        </a:p>
      </dgm:t>
    </dgm:pt>
    <dgm:pt modelId="{3BD387C1-D7D5-4E97-BD66-57BFEE5A369D}" type="sibTrans" cxnId="{3777FE14-B1FC-4B6B-A715-805CBC314DFF}">
      <dgm:prSet/>
      <dgm:spPr/>
      <dgm:t>
        <a:bodyPr/>
        <a:lstStyle/>
        <a:p>
          <a:endParaRPr lang="es-ES"/>
        </a:p>
      </dgm:t>
    </dgm:pt>
    <dgm:pt modelId="{B9D69F2A-47CC-4978-A5E9-D7B158E0F924}">
      <dgm:prSet phldrT="[Texto]"/>
      <dgm:spPr/>
      <dgm:t>
        <a:bodyPr/>
        <a:lstStyle/>
        <a:p>
          <a:r>
            <a:rPr lang="es-ES" dirty="0" smtClean="0"/>
            <a:t>Colmenar Viejo</a:t>
          </a:r>
          <a:endParaRPr lang="es-ES" dirty="0"/>
        </a:p>
      </dgm:t>
    </dgm:pt>
    <dgm:pt modelId="{497EE571-C234-409B-8DC1-1DBBED9D2E52}" type="parTrans" cxnId="{0EDC89D9-214E-49CF-A9E7-C9537501EDC6}">
      <dgm:prSet/>
      <dgm:spPr/>
      <dgm:t>
        <a:bodyPr/>
        <a:lstStyle/>
        <a:p>
          <a:endParaRPr lang="es-ES"/>
        </a:p>
      </dgm:t>
    </dgm:pt>
    <dgm:pt modelId="{F4383238-2117-4E09-ABEC-D275675BA46A}" type="sibTrans" cxnId="{0EDC89D9-214E-49CF-A9E7-C9537501EDC6}">
      <dgm:prSet/>
      <dgm:spPr/>
      <dgm:t>
        <a:bodyPr/>
        <a:lstStyle/>
        <a:p>
          <a:endParaRPr lang="es-ES"/>
        </a:p>
      </dgm:t>
    </dgm:pt>
    <dgm:pt modelId="{5C33809B-DAAD-4B44-BCBD-F7C230C8CFCC}" type="pres">
      <dgm:prSet presAssocID="{FE7A4DE2-8995-470C-93E9-928F7FFA83E8}" presName="Name0" presStyleCnt="0">
        <dgm:presLayoutVars>
          <dgm:dir/>
          <dgm:resizeHandles val="exact"/>
        </dgm:presLayoutVars>
      </dgm:prSet>
      <dgm:spPr/>
    </dgm:pt>
    <dgm:pt modelId="{E596F2C8-28C4-49F9-82F3-306CD29B7648}" type="pres">
      <dgm:prSet presAssocID="{86EB780A-B6B7-49D9-8DFE-EC9A46347046}" presName="parTxOnly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01E6077A-6109-4308-9FED-85F6E9DB4379}" type="pres">
      <dgm:prSet presAssocID="{B8AE6DEA-C9AA-4C7D-A6A8-86A41EE631AC}" presName="parSpace" presStyleCnt="0"/>
      <dgm:spPr/>
    </dgm:pt>
    <dgm:pt modelId="{0DBB7199-D18B-4330-AEB6-B8E312BE7F2D}" type="pres">
      <dgm:prSet presAssocID="{3D47121C-EE79-49FE-BCF1-0962E2289106}" presName="parTxOnly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2C89807C-74F1-40B2-B612-27BAB412CEAD}" type="pres">
      <dgm:prSet presAssocID="{3BD387C1-D7D5-4E97-BD66-57BFEE5A369D}" presName="parSpace" presStyleCnt="0"/>
      <dgm:spPr/>
    </dgm:pt>
    <dgm:pt modelId="{2BE6173E-C9C5-4DD1-8B5C-1005AD014242}" type="pres">
      <dgm:prSet presAssocID="{B9D69F2A-47CC-4978-A5E9-D7B158E0F924}" presName="parTxOnly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8811BD2E-C11C-44D8-9A4A-BADDFC5081C3}" type="pres">
      <dgm:prSet presAssocID="{F4383238-2117-4E09-ABEC-D275675BA46A}" presName="parSpace" presStyleCnt="0"/>
      <dgm:spPr/>
    </dgm:pt>
    <dgm:pt modelId="{A642ACC9-78E0-47E4-B5E3-D4C88889ADFF}" type="pres">
      <dgm:prSet presAssocID="{5B19ADD7-7F82-44F6-BFBB-56E853DDE668}" presName="parTxOnly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3777FE14-B1FC-4B6B-A715-805CBC314DFF}" srcId="{FE7A4DE2-8995-470C-93E9-928F7FFA83E8}" destId="{3D47121C-EE79-49FE-BCF1-0962E2289106}" srcOrd="1" destOrd="0" parTransId="{F465B46E-2B1A-4AED-90DA-6F44AE86B532}" sibTransId="{3BD387C1-D7D5-4E97-BD66-57BFEE5A369D}"/>
    <dgm:cxn modelId="{E4909375-64DD-4539-95F8-4BAD63E6D42B}" srcId="{FE7A4DE2-8995-470C-93E9-928F7FFA83E8}" destId="{86EB780A-B6B7-49D9-8DFE-EC9A46347046}" srcOrd="0" destOrd="0" parTransId="{88160833-D761-4F32-A74D-5C6E4B79F630}" sibTransId="{B8AE6DEA-C9AA-4C7D-A6A8-86A41EE631AC}"/>
    <dgm:cxn modelId="{3935DCB8-BB00-475B-BDB2-A9F4BE158BE9}" type="presOf" srcId="{86EB780A-B6B7-49D9-8DFE-EC9A46347046}" destId="{E596F2C8-28C4-49F9-82F3-306CD29B7648}" srcOrd="0" destOrd="0" presId="urn:microsoft.com/office/officeart/2005/8/layout/hChevron3"/>
    <dgm:cxn modelId="{0DB1244C-447E-4BB8-900E-BAE64A7EB534}" type="presOf" srcId="{FE7A4DE2-8995-470C-93E9-928F7FFA83E8}" destId="{5C33809B-DAAD-4B44-BCBD-F7C230C8CFCC}" srcOrd="0" destOrd="0" presId="urn:microsoft.com/office/officeart/2005/8/layout/hChevron3"/>
    <dgm:cxn modelId="{C24EC7D7-5A9C-40CA-A63D-827B588F197A}" type="presOf" srcId="{5B19ADD7-7F82-44F6-BFBB-56E853DDE668}" destId="{A642ACC9-78E0-47E4-B5E3-D4C88889ADFF}" srcOrd="0" destOrd="0" presId="urn:microsoft.com/office/officeart/2005/8/layout/hChevron3"/>
    <dgm:cxn modelId="{B52E1E7C-401A-4BCB-AB42-442DA09BFC3E}" srcId="{FE7A4DE2-8995-470C-93E9-928F7FFA83E8}" destId="{5B19ADD7-7F82-44F6-BFBB-56E853DDE668}" srcOrd="3" destOrd="0" parTransId="{EC7D6D87-C7FF-48F5-B14B-E85B18C827EB}" sibTransId="{1218B46D-7910-4A55-A967-E05BF57E94AF}"/>
    <dgm:cxn modelId="{0EDC89D9-214E-49CF-A9E7-C9537501EDC6}" srcId="{FE7A4DE2-8995-470C-93E9-928F7FFA83E8}" destId="{B9D69F2A-47CC-4978-A5E9-D7B158E0F924}" srcOrd="2" destOrd="0" parTransId="{497EE571-C234-409B-8DC1-1DBBED9D2E52}" sibTransId="{F4383238-2117-4E09-ABEC-D275675BA46A}"/>
    <dgm:cxn modelId="{11E6E728-500F-4A73-B734-4B56A554F7F5}" type="presOf" srcId="{B9D69F2A-47CC-4978-A5E9-D7B158E0F924}" destId="{2BE6173E-C9C5-4DD1-8B5C-1005AD014242}" srcOrd="0" destOrd="0" presId="urn:microsoft.com/office/officeart/2005/8/layout/hChevron3"/>
    <dgm:cxn modelId="{24DDB57E-4BAC-40EC-99F1-028B23F7C65B}" type="presOf" srcId="{3D47121C-EE79-49FE-BCF1-0962E2289106}" destId="{0DBB7199-D18B-4330-AEB6-B8E312BE7F2D}" srcOrd="0" destOrd="0" presId="urn:microsoft.com/office/officeart/2005/8/layout/hChevron3"/>
    <dgm:cxn modelId="{5A77B50A-19EE-4B52-90CE-09C4BCDB1522}" type="presParOf" srcId="{5C33809B-DAAD-4B44-BCBD-F7C230C8CFCC}" destId="{E596F2C8-28C4-49F9-82F3-306CD29B7648}" srcOrd="0" destOrd="0" presId="urn:microsoft.com/office/officeart/2005/8/layout/hChevron3"/>
    <dgm:cxn modelId="{B9F4F9A8-0E3F-401E-8BAC-0C68BF961642}" type="presParOf" srcId="{5C33809B-DAAD-4B44-BCBD-F7C230C8CFCC}" destId="{01E6077A-6109-4308-9FED-85F6E9DB4379}" srcOrd="1" destOrd="0" presId="urn:microsoft.com/office/officeart/2005/8/layout/hChevron3"/>
    <dgm:cxn modelId="{C9F4CD75-6A35-46D2-BAB5-0C47E590A51A}" type="presParOf" srcId="{5C33809B-DAAD-4B44-BCBD-F7C230C8CFCC}" destId="{0DBB7199-D18B-4330-AEB6-B8E312BE7F2D}" srcOrd="2" destOrd="0" presId="urn:microsoft.com/office/officeart/2005/8/layout/hChevron3"/>
    <dgm:cxn modelId="{42FD6213-DC40-421F-8CF4-2EFE78D680A7}" type="presParOf" srcId="{5C33809B-DAAD-4B44-BCBD-F7C230C8CFCC}" destId="{2C89807C-74F1-40B2-B612-27BAB412CEAD}" srcOrd="3" destOrd="0" presId="urn:microsoft.com/office/officeart/2005/8/layout/hChevron3"/>
    <dgm:cxn modelId="{0DC60430-0832-4257-BEDB-9BFA8A9116DE}" type="presParOf" srcId="{5C33809B-DAAD-4B44-BCBD-F7C230C8CFCC}" destId="{2BE6173E-C9C5-4DD1-8B5C-1005AD014242}" srcOrd="4" destOrd="0" presId="urn:microsoft.com/office/officeart/2005/8/layout/hChevron3"/>
    <dgm:cxn modelId="{D14ECC28-63E3-4493-9FD4-CAD25B7006BA}" type="presParOf" srcId="{5C33809B-DAAD-4B44-BCBD-F7C230C8CFCC}" destId="{8811BD2E-C11C-44D8-9A4A-BADDFC5081C3}" srcOrd="5" destOrd="0" presId="urn:microsoft.com/office/officeart/2005/8/layout/hChevron3"/>
    <dgm:cxn modelId="{B7BCF4CA-CBDA-4F20-AEE9-A21D0B9FB585}" type="presParOf" srcId="{5C33809B-DAAD-4B44-BCBD-F7C230C8CFCC}" destId="{A642ACC9-78E0-47E4-B5E3-D4C88889ADFF}" srcOrd="6" destOrd="0" presId="urn:microsoft.com/office/officeart/2005/8/layout/hChevron3"/>
  </dgm:cxnLst>
  <dgm:bg/>
  <dgm:whole/>
</dgm:dataModel>
</file>

<file path=ppt/diagrams/data37.xml><?xml version="1.0" encoding="utf-8"?>
<dgm:dataModel xmlns:dgm="http://schemas.openxmlformats.org/drawingml/2006/diagram" xmlns:a="http://schemas.openxmlformats.org/drawingml/2006/main">
  <dgm:ptLst>
    <dgm:pt modelId="{FE7A4DE2-8995-470C-93E9-928F7FFA83E8}" type="doc">
      <dgm:prSet loTypeId="urn:microsoft.com/office/officeart/2005/8/layout/hChevron3" loCatId="process" qsTypeId="urn:microsoft.com/office/officeart/2005/8/quickstyle/3d1" qsCatId="3D" csTypeId="urn:microsoft.com/office/officeart/2005/8/colors/accent1_2" csCatId="accent1" phldr="1"/>
      <dgm:spPr/>
    </dgm:pt>
    <dgm:pt modelId="{5B19ADD7-7F82-44F6-BFBB-56E853DDE668}">
      <dgm:prSet phldrT="[Texto]"/>
      <dgm:spPr/>
      <dgm:t>
        <a:bodyPr/>
        <a:lstStyle/>
        <a:p>
          <a:r>
            <a:rPr lang="es-ES" dirty="0" smtClean="0"/>
            <a:t>21-23 noviembre 07</a:t>
          </a:r>
          <a:endParaRPr lang="es-ES" dirty="0"/>
        </a:p>
      </dgm:t>
    </dgm:pt>
    <dgm:pt modelId="{EC7D6D87-C7FF-48F5-B14B-E85B18C827EB}" type="parTrans" cxnId="{B52E1E7C-401A-4BCB-AB42-442DA09BFC3E}">
      <dgm:prSet/>
      <dgm:spPr/>
      <dgm:t>
        <a:bodyPr/>
        <a:lstStyle/>
        <a:p>
          <a:endParaRPr lang="es-ES"/>
        </a:p>
      </dgm:t>
    </dgm:pt>
    <dgm:pt modelId="{1218B46D-7910-4A55-A967-E05BF57E94AF}" type="sibTrans" cxnId="{B52E1E7C-401A-4BCB-AB42-442DA09BFC3E}">
      <dgm:prSet/>
      <dgm:spPr/>
      <dgm:t>
        <a:bodyPr/>
        <a:lstStyle/>
        <a:p>
          <a:endParaRPr lang="es-ES"/>
        </a:p>
      </dgm:t>
    </dgm:pt>
    <dgm:pt modelId="{86EB780A-B6B7-49D9-8DFE-EC9A46347046}">
      <dgm:prSet phldrT="[Texto]"/>
      <dgm:spPr/>
      <dgm:t>
        <a:bodyPr/>
        <a:lstStyle/>
        <a:p>
          <a:r>
            <a:rPr lang="es-ES" dirty="0" smtClean="0"/>
            <a:t>Encuentro Formativo</a:t>
          </a:r>
          <a:endParaRPr lang="es-ES" dirty="0"/>
        </a:p>
      </dgm:t>
    </dgm:pt>
    <dgm:pt modelId="{B8AE6DEA-C9AA-4C7D-A6A8-86A41EE631AC}" type="sibTrans" cxnId="{E4909375-64DD-4539-95F8-4BAD63E6D42B}">
      <dgm:prSet/>
      <dgm:spPr/>
      <dgm:t>
        <a:bodyPr/>
        <a:lstStyle/>
        <a:p>
          <a:endParaRPr lang="es-ES"/>
        </a:p>
      </dgm:t>
    </dgm:pt>
    <dgm:pt modelId="{88160833-D761-4F32-A74D-5C6E4B79F630}" type="parTrans" cxnId="{E4909375-64DD-4539-95F8-4BAD63E6D42B}">
      <dgm:prSet/>
      <dgm:spPr/>
      <dgm:t>
        <a:bodyPr/>
        <a:lstStyle/>
        <a:p>
          <a:endParaRPr lang="es-ES"/>
        </a:p>
      </dgm:t>
    </dgm:pt>
    <dgm:pt modelId="{3D47121C-EE79-49FE-BCF1-0962E2289106}">
      <dgm:prSet phldrT="[Texto]"/>
      <dgm:spPr/>
      <dgm:t>
        <a:bodyPr/>
        <a:lstStyle/>
        <a:p>
          <a:r>
            <a:rPr lang="es-ES" dirty="0" smtClean="0"/>
            <a:t>Profesores Nuevos</a:t>
          </a:r>
          <a:endParaRPr lang="es-ES" dirty="0"/>
        </a:p>
      </dgm:t>
    </dgm:pt>
    <dgm:pt modelId="{F465B46E-2B1A-4AED-90DA-6F44AE86B532}" type="parTrans" cxnId="{3777FE14-B1FC-4B6B-A715-805CBC314DFF}">
      <dgm:prSet/>
      <dgm:spPr/>
      <dgm:t>
        <a:bodyPr/>
        <a:lstStyle/>
        <a:p>
          <a:endParaRPr lang="es-ES"/>
        </a:p>
      </dgm:t>
    </dgm:pt>
    <dgm:pt modelId="{3BD387C1-D7D5-4E97-BD66-57BFEE5A369D}" type="sibTrans" cxnId="{3777FE14-B1FC-4B6B-A715-805CBC314DFF}">
      <dgm:prSet/>
      <dgm:spPr/>
      <dgm:t>
        <a:bodyPr/>
        <a:lstStyle/>
        <a:p>
          <a:endParaRPr lang="es-ES"/>
        </a:p>
      </dgm:t>
    </dgm:pt>
    <dgm:pt modelId="{B9D69F2A-47CC-4978-A5E9-D7B158E0F924}">
      <dgm:prSet phldrT="[Texto]"/>
      <dgm:spPr/>
      <dgm:t>
        <a:bodyPr/>
        <a:lstStyle/>
        <a:p>
          <a:r>
            <a:rPr lang="es-ES" dirty="0" smtClean="0"/>
            <a:t>Colmenar Viejo</a:t>
          </a:r>
          <a:endParaRPr lang="es-ES" dirty="0"/>
        </a:p>
      </dgm:t>
    </dgm:pt>
    <dgm:pt modelId="{497EE571-C234-409B-8DC1-1DBBED9D2E52}" type="parTrans" cxnId="{0EDC89D9-214E-49CF-A9E7-C9537501EDC6}">
      <dgm:prSet/>
      <dgm:spPr/>
      <dgm:t>
        <a:bodyPr/>
        <a:lstStyle/>
        <a:p>
          <a:endParaRPr lang="es-ES"/>
        </a:p>
      </dgm:t>
    </dgm:pt>
    <dgm:pt modelId="{F4383238-2117-4E09-ABEC-D275675BA46A}" type="sibTrans" cxnId="{0EDC89D9-214E-49CF-A9E7-C9537501EDC6}">
      <dgm:prSet/>
      <dgm:spPr/>
      <dgm:t>
        <a:bodyPr/>
        <a:lstStyle/>
        <a:p>
          <a:endParaRPr lang="es-ES"/>
        </a:p>
      </dgm:t>
    </dgm:pt>
    <dgm:pt modelId="{5C33809B-DAAD-4B44-BCBD-F7C230C8CFCC}" type="pres">
      <dgm:prSet presAssocID="{FE7A4DE2-8995-470C-93E9-928F7FFA83E8}" presName="Name0" presStyleCnt="0">
        <dgm:presLayoutVars>
          <dgm:dir/>
          <dgm:resizeHandles val="exact"/>
        </dgm:presLayoutVars>
      </dgm:prSet>
      <dgm:spPr/>
    </dgm:pt>
    <dgm:pt modelId="{E596F2C8-28C4-49F9-82F3-306CD29B7648}" type="pres">
      <dgm:prSet presAssocID="{86EB780A-B6B7-49D9-8DFE-EC9A46347046}" presName="parTxOnly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01E6077A-6109-4308-9FED-85F6E9DB4379}" type="pres">
      <dgm:prSet presAssocID="{B8AE6DEA-C9AA-4C7D-A6A8-86A41EE631AC}" presName="parSpace" presStyleCnt="0"/>
      <dgm:spPr/>
    </dgm:pt>
    <dgm:pt modelId="{0DBB7199-D18B-4330-AEB6-B8E312BE7F2D}" type="pres">
      <dgm:prSet presAssocID="{3D47121C-EE79-49FE-BCF1-0962E2289106}" presName="parTxOnly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2C89807C-74F1-40B2-B612-27BAB412CEAD}" type="pres">
      <dgm:prSet presAssocID="{3BD387C1-D7D5-4E97-BD66-57BFEE5A369D}" presName="parSpace" presStyleCnt="0"/>
      <dgm:spPr/>
    </dgm:pt>
    <dgm:pt modelId="{2BE6173E-C9C5-4DD1-8B5C-1005AD014242}" type="pres">
      <dgm:prSet presAssocID="{B9D69F2A-47CC-4978-A5E9-D7B158E0F924}" presName="parTxOnly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8811BD2E-C11C-44D8-9A4A-BADDFC5081C3}" type="pres">
      <dgm:prSet presAssocID="{F4383238-2117-4E09-ABEC-D275675BA46A}" presName="parSpace" presStyleCnt="0"/>
      <dgm:spPr/>
    </dgm:pt>
    <dgm:pt modelId="{A642ACC9-78E0-47E4-B5E3-D4C88889ADFF}" type="pres">
      <dgm:prSet presAssocID="{5B19ADD7-7F82-44F6-BFBB-56E853DDE668}" presName="parTxOnly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3777FE14-B1FC-4B6B-A715-805CBC314DFF}" srcId="{FE7A4DE2-8995-470C-93E9-928F7FFA83E8}" destId="{3D47121C-EE79-49FE-BCF1-0962E2289106}" srcOrd="1" destOrd="0" parTransId="{F465B46E-2B1A-4AED-90DA-6F44AE86B532}" sibTransId="{3BD387C1-D7D5-4E97-BD66-57BFEE5A369D}"/>
    <dgm:cxn modelId="{E4909375-64DD-4539-95F8-4BAD63E6D42B}" srcId="{FE7A4DE2-8995-470C-93E9-928F7FFA83E8}" destId="{86EB780A-B6B7-49D9-8DFE-EC9A46347046}" srcOrd="0" destOrd="0" parTransId="{88160833-D761-4F32-A74D-5C6E4B79F630}" sibTransId="{B8AE6DEA-C9AA-4C7D-A6A8-86A41EE631AC}"/>
    <dgm:cxn modelId="{BBB285E7-8B20-43F0-ACB8-712CAE929FE5}" type="presOf" srcId="{5B19ADD7-7F82-44F6-BFBB-56E853DDE668}" destId="{A642ACC9-78E0-47E4-B5E3-D4C88889ADFF}" srcOrd="0" destOrd="0" presId="urn:microsoft.com/office/officeart/2005/8/layout/hChevron3"/>
    <dgm:cxn modelId="{8D627A5A-5C54-41F8-AF6F-C460ABE1C036}" type="presOf" srcId="{86EB780A-B6B7-49D9-8DFE-EC9A46347046}" destId="{E596F2C8-28C4-49F9-82F3-306CD29B7648}" srcOrd="0" destOrd="0" presId="urn:microsoft.com/office/officeart/2005/8/layout/hChevron3"/>
    <dgm:cxn modelId="{0666F94D-E6F0-4F60-ABC1-A4672089FB7E}" type="presOf" srcId="{B9D69F2A-47CC-4978-A5E9-D7B158E0F924}" destId="{2BE6173E-C9C5-4DD1-8B5C-1005AD014242}" srcOrd="0" destOrd="0" presId="urn:microsoft.com/office/officeart/2005/8/layout/hChevron3"/>
    <dgm:cxn modelId="{B52E1E7C-401A-4BCB-AB42-442DA09BFC3E}" srcId="{FE7A4DE2-8995-470C-93E9-928F7FFA83E8}" destId="{5B19ADD7-7F82-44F6-BFBB-56E853DDE668}" srcOrd="3" destOrd="0" parTransId="{EC7D6D87-C7FF-48F5-B14B-E85B18C827EB}" sibTransId="{1218B46D-7910-4A55-A967-E05BF57E94AF}"/>
    <dgm:cxn modelId="{0EDC89D9-214E-49CF-A9E7-C9537501EDC6}" srcId="{FE7A4DE2-8995-470C-93E9-928F7FFA83E8}" destId="{B9D69F2A-47CC-4978-A5E9-D7B158E0F924}" srcOrd="2" destOrd="0" parTransId="{497EE571-C234-409B-8DC1-1DBBED9D2E52}" sibTransId="{F4383238-2117-4E09-ABEC-D275675BA46A}"/>
    <dgm:cxn modelId="{D5CEAAB9-043E-4E7F-9440-F235A787147F}" type="presOf" srcId="{FE7A4DE2-8995-470C-93E9-928F7FFA83E8}" destId="{5C33809B-DAAD-4B44-BCBD-F7C230C8CFCC}" srcOrd="0" destOrd="0" presId="urn:microsoft.com/office/officeart/2005/8/layout/hChevron3"/>
    <dgm:cxn modelId="{B1DA6F1F-98AA-4844-82A3-D318EA625871}" type="presOf" srcId="{3D47121C-EE79-49FE-BCF1-0962E2289106}" destId="{0DBB7199-D18B-4330-AEB6-B8E312BE7F2D}" srcOrd="0" destOrd="0" presId="urn:microsoft.com/office/officeart/2005/8/layout/hChevron3"/>
    <dgm:cxn modelId="{FAF52DFB-B195-405D-8FF1-732A4E83CBE1}" type="presParOf" srcId="{5C33809B-DAAD-4B44-BCBD-F7C230C8CFCC}" destId="{E596F2C8-28C4-49F9-82F3-306CD29B7648}" srcOrd="0" destOrd="0" presId="urn:microsoft.com/office/officeart/2005/8/layout/hChevron3"/>
    <dgm:cxn modelId="{35FF0B54-30A1-4EC4-A1F8-88E70C1985AA}" type="presParOf" srcId="{5C33809B-DAAD-4B44-BCBD-F7C230C8CFCC}" destId="{01E6077A-6109-4308-9FED-85F6E9DB4379}" srcOrd="1" destOrd="0" presId="urn:microsoft.com/office/officeart/2005/8/layout/hChevron3"/>
    <dgm:cxn modelId="{7D1284B3-DB6F-4DB3-8E85-A62599DAA974}" type="presParOf" srcId="{5C33809B-DAAD-4B44-BCBD-F7C230C8CFCC}" destId="{0DBB7199-D18B-4330-AEB6-B8E312BE7F2D}" srcOrd="2" destOrd="0" presId="urn:microsoft.com/office/officeart/2005/8/layout/hChevron3"/>
    <dgm:cxn modelId="{E56B8AE5-C497-4696-862D-C8FF261D50F0}" type="presParOf" srcId="{5C33809B-DAAD-4B44-BCBD-F7C230C8CFCC}" destId="{2C89807C-74F1-40B2-B612-27BAB412CEAD}" srcOrd="3" destOrd="0" presId="urn:microsoft.com/office/officeart/2005/8/layout/hChevron3"/>
    <dgm:cxn modelId="{47F6819D-E42C-4FA8-9B58-82002C5DBFEC}" type="presParOf" srcId="{5C33809B-DAAD-4B44-BCBD-F7C230C8CFCC}" destId="{2BE6173E-C9C5-4DD1-8B5C-1005AD014242}" srcOrd="4" destOrd="0" presId="urn:microsoft.com/office/officeart/2005/8/layout/hChevron3"/>
    <dgm:cxn modelId="{BDCB5F62-DC2E-4E71-BAE7-6FEE90BD2A9C}" type="presParOf" srcId="{5C33809B-DAAD-4B44-BCBD-F7C230C8CFCC}" destId="{8811BD2E-C11C-44D8-9A4A-BADDFC5081C3}" srcOrd="5" destOrd="0" presId="urn:microsoft.com/office/officeart/2005/8/layout/hChevron3"/>
    <dgm:cxn modelId="{8670E4D7-350D-40E6-8350-93F74418FCE6}" type="presParOf" srcId="{5C33809B-DAAD-4B44-BCBD-F7C230C8CFCC}" destId="{A642ACC9-78E0-47E4-B5E3-D4C88889ADFF}" srcOrd="6" destOrd="0" presId="urn:microsoft.com/office/officeart/2005/8/layout/hChevron3"/>
  </dgm:cxnLst>
  <dgm:bg/>
  <dgm:whole/>
</dgm:dataModel>
</file>

<file path=ppt/diagrams/data38.xml><?xml version="1.0" encoding="utf-8"?>
<dgm:dataModel xmlns:dgm="http://schemas.openxmlformats.org/drawingml/2006/diagram" xmlns:a="http://schemas.openxmlformats.org/drawingml/2006/main">
  <dgm:ptLst>
    <dgm:pt modelId="{FE7A4DE2-8995-470C-93E9-928F7FFA83E8}" type="doc">
      <dgm:prSet loTypeId="urn:microsoft.com/office/officeart/2005/8/layout/hChevron3" loCatId="process" qsTypeId="urn:microsoft.com/office/officeart/2005/8/quickstyle/3d1" qsCatId="3D" csTypeId="urn:microsoft.com/office/officeart/2005/8/colors/accent1_2" csCatId="accent1" phldr="1"/>
      <dgm:spPr/>
    </dgm:pt>
    <dgm:pt modelId="{5B19ADD7-7F82-44F6-BFBB-56E853DDE668}">
      <dgm:prSet phldrT="[Texto]"/>
      <dgm:spPr/>
      <dgm:t>
        <a:bodyPr/>
        <a:lstStyle/>
        <a:p>
          <a:r>
            <a:rPr lang="es-ES" dirty="0" smtClean="0"/>
            <a:t>21-23 noviembre 07</a:t>
          </a:r>
          <a:endParaRPr lang="es-ES" dirty="0"/>
        </a:p>
      </dgm:t>
    </dgm:pt>
    <dgm:pt modelId="{EC7D6D87-C7FF-48F5-B14B-E85B18C827EB}" type="parTrans" cxnId="{B52E1E7C-401A-4BCB-AB42-442DA09BFC3E}">
      <dgm:prSet/>
      <dgm:spPr/>
      <dgm:t>
        <a:bodyPr/>
        <a:lstStyle/>
        <a:p>
          <a:endParaRPr lang="es-ES"/>
        </a:p>
      </dgm:t>
    </dgm:pt>
    <dgm:pt modelId="{1218B46D-7910-4A55-A967-E05BF57E94AF}" type="sibTrans" cxnId="{B52E1E7C-401A-4BCB-AB42-442DA09BFC3E}">
      <dgm:prSet/>
      <dgm:spPr/>
      <dgm:t>
        <a:bodyPr/>
        <a:lstStyle/>
        <a:p>
          <a:endParaRPr lang="es-ES"/>
        </a:p>
      </dgm:t>
    </dgm:pt>
    <dgm:pt modelId="{86EB780A-B6B7-49D9-8DFE-EC9A46347046}">
      <dgm:prSet phldrT="[Texto]"/>
      <dgm:spPr/>
      <dgm:t>
        <a:bodyPr/>
        <a:lstStyle/>
        <a:p>
          <a:r>
            <a:rPr lang="es-ES" dirty="0" smtClean="0"/>
            <a:t>Encuentro Formativo</a:t>
          </a:r>
          <a:endParaRPr lang="es-ES" dirty="0"/>
        </a:p>
      </dgm:t>
    </dgm:pt>
    <dgm:pt modelId="{B8AE6DEA-C9AA-4C7D-A6A8-86A41EE631AC}" type="sibTrans" cxnId="{E4909375-64DD-4539-95F8-4BAD63E6D42B}">
      <dgm:prSet/>
      <dgm:spPr/>
      <dgm:t>
        <a:bodyPr/>
        <a:lstStyle/>
        <a:p>
          <a:endParaRPr lang="es-ES"/>
        </a:p>
      </dgm:t>
    </dgm:pt>
    <dgm:pt modelId="{88160833-D761-4F32-A74D-5C6E4B79F630}" type="parTrans" cxnId="{E4909375-64DD-4539-95F8-4BAD63E6D42B}">
      <dgm:prSet/>
      <dgm:spPr/>
      <dgm:t>
        <a:bodyPr/>
        <a:lstStyle/>
        <a:p>
          <a:endParaRPr lang="es-ES"/>
        </a:p>
      </dgm:t>
    </dgm:pt>
    <dgm:pt modelId="{3D47121C-EE79-49FE-BCF1-0962E2289106}">
      <dgm:prSet phldrT="[Texto]"/>
      <dgm:spPr/>
      <dgm:t>
        <a:bodyPr/>
        <a:lstStyle/>
        <a:p>
          <a:r>
            <a:rPr lang="es-ES" dirty="0" smtClean="0"/>
            <a:t>Profesores Nuevos</a:t>
          </a:r>
          <a:endParaRPr lang="es-ES" dirty="0"/>
        </a:p>
      </dgm:t>
    </dgm:pt>
    <dgm:pt modelId="{F465B46E-2B1A-4AED-90DA-6F44AE86B532}" type="parTrans" cxnId="{3777FE14-B1FC-4B6B-A715-805CBC314DFF}">
      <dgm:prSet/>
      <dgm:spPr/>
      <dgm:t>
        <a:bodyPr/>
        <a:lstStyle/>
        <a:p>
          <a:endParaRPr lang="es-ES"/>
        </a:p>
      </dgm:t>
    </dgm:pt>
    <dgm:pt modelId="{3BD387C1-D7D5-4E97-BD66-57BFEE5A369D}" type="sibTrans" cxnId="{3777FE14-B1FC-4B6B-A715-805CBC314DFF}">
      <dgm:prSet/>
      <dgm:spPr/>
      <dgm:t>
        <a:bodyPr/>
        <a:lstStyle/>
        <a:p>
          <a:endParaRPr lang="es-ES"/>
        </a:p>
      </dgm:t>
    </dgm:pt>
    <dgm:pt modelId="{B9D69F2A-47CC-4978-A5E9-D7B158E0F924}">
      <dgm:prSet phldrT="[Texto]"/>
      <dgm:spPr/>
      <dgm:t>
        <a:bodyPr/>
        <a:lstStyle/>
        <a:p>
          <a:r>
            <a:rPr lang="es-ES" dirty="0" smtClean="0"/>
            <a:t>Colmenar Viejo</a:t>
          </a:r>
          <a:endParaRPr lang="es-ES" dirty="0"/>
        </a:p>
      </dgm:t>
    </dgm:pt>
    <dgm:pt modelId="{497EE571-C234-409B-8DC1-1DBBED9D2E52}" type="parTrans" cxnId="{0EDC89D9-214E-49CF-A9E7-C9537501EDC6}">
      <dgm:prSet/>
      <dgm:spPr/>
      <dgm:t>
        <a:bodyPr/>
        <a:lstStyle/>
        <a:p>
          <a:endParaRPr lang="es-ES"/>
        </a:p>
      </dgm:t>
    </dgm:pt>
    <dgm:pt modelId="{F4383238-2117-4E09-ABEC-D275675BA46A}" type="sibTrans" cxnId="{0EDC89D9-214E-49CF-A9E7-C9537501EDC6}">
      <dgm:prSet/>
      <dgm:spPr/>
      <dgm:t>
        <a:bodyPr/>
        <a:lstStyle/>
        <a:p>
          <a:endParaRPr lang="es-ES"/>
        </a:p>
      </dgm:t>
    </dgm:pt>
    <dgm:pt modelId="{5C33809B-DAAD-4B44-BCBD-F7C230C8CFCC}" type="pres">
      <dgm:prSet presAssocID="{FE7A4DE2-8995-470C-93E9-928F7FFA83E8}" presName="Name0" presStyleCnt="0">
        <dgm:presLayoutVars>
          <dgm:dir/>
          <dgm:resizeHandles val="exact"/>
        </dgm:presLayoutVars>
      </dgm:prSet>
      <dgm:spPr/>
    </dgm:pt>
    <dgm:pt modelId="{E596F2C8-28C4-49F9-82F3-306CD29B7648}" type="pres">
      <dgm:prSet presAssocID="{86EB780A-B6B7-49D9-8DFE-EC9A46347046}" presName="parTxOnly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01E6077A-6109-4308-9FED-85F6E9DB4379}" type="pres">
      <dgm:prSet presAssocID="{B8AE6DEA-C9AA-4C7D-A6A8-86A41EE631AC}" presName="parSpace" presStyleCnt="0"/>
      <dgm:spPr/>
    </dgm:pt>
    <dgm:pt modelId="{0DBB7199-D18B-4330-AEB6-B8E312BE7F2D}" type="pres">
      <dgm:prSet presAssocID="{3D47121C-EE79-49FE-BCF1-0962E2289106}" presName="parTxOnly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2C89807C-74F1-40B2-B612-27BAB412CEAD}" type="pres">
      <dgm:prSet presAssocID="{3BD387C1-D7D5-4E97-BD66-57BFEE5A369D}" presName="parSpace" presStyleCnt="0"/>
      <dgm:spPr/>
    </dgm:pt>
    <dgm:pt modelId="{2BE6173E-C9C5-4DD1-8B5C-1005AD014242}" type="pres">
      <dgm:prSet presAssocID="{B9D69F2A-47CC-4978-A5E9-D7B158E0F924}" presName="parTxOnly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8811BD2E-C11C-44D8-9A4A-BADDFC5081C3}" type="pres">
      <dgm:prSet presAssocID="{F4383238-2117-4E09-ABEC-D275675BA46A}" presName="parSpace" presStyleCnt="0"/>
      <dgm:spPr/>
    </dgm:pt>
    <dgm:pt modelId="{A642ACC9-78E0-47E4-B5E3-D4C88889ADFF}" type="pres">
      <dgm:prSet presAssocID="{5B19ADD7-7F82-44F6-BFBB-56E853DDE668}" presName="parTxOnly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3777FE14-B1FC-4B6B-A715-805CBC314DFF}" srcId="{FE7A4DE2-8995-470C-93E9-928F7FFA83E8}" destId="{3D47121C-EE79-49FE-BCF1-0962E2289106}" srcOrd="1" destOrd="0" parTransId="{F465B46E-2B1A-4AED-90DA-6F44AE86B532}" sibTransId="{3BD387C1-D7D5-4E97-BD66-57BFEE5A369D}"/>
    <dgm:cxn modelId="{E4909375-64DD-4539-95F8-4BAD63E6D42B}" srcId="{FE7A4DE2-8995-470C-93E9-928F7FFA83E8}" destId="{86EB780A-B6B7-49D9-8DFE-EC9A46347046}" srcOrd="0" destOrd="0" parTransId="{88160833-D761-4F32-A74D-5C6E4B79F630}" sibTransId="{B8AE6DEA-C9AA-4C7D-A6A8-86A41EE631AC}"/>
    <dgm:cxn modelId="{4FE73F19-8BD0-4E1C-A9C9-0FD5D0E45A96}" type="presOf" srcId="{86EB780A-B6B7-49D9-8DFE-EC9A46347046}" destId="{E596F2C8-28C4-49F9-82F3-306CD29B7648}" srcOrd="0" destOrd="0" presId="urn:microsoft.com/office/officeart/2005/8/layout/hChevron3"/>
    <dgm:cxn modelId="{85B9CA97-597B-45CA-BF57-DF6F7744119F}" type="presOf" srcId="{3D47121C-EE79-49FE-BCF1-0962E2289106}" destId="{0DBB7199-D18B-4330-AEB6-B8E312BE7F2D}" srcOrd="0" destOrd="0" presId="urn:microsoft.com/office/officeart/2005/8/layout/hChevron3"/>
    <dgm:cxn modelId="{9FAAE453-AF1C-41A6-BA05-9232B5D06E48}" type="presOf" srcId="{FE7A4DE2-8995-470C-93E9-928F7FFA83E8}" destId="{5C33809B-DAAD-4B44-BCBD-F7C230C8CFCC}" srcOrd="0" destOrd="0" presId="urn:microsoft.com/office/officeart/2005/8/layout/hChevron3"/>
    <dgm:cxn modelId="{FEB4E20E-2FA6-487B-AF00-5A8E9972E35C}" type="presOf" srcId="{5B19ADD7-7F82-44F6-BFBB-56E853DDE668}" destId="{A642ACC9-78E0-47E4-B5E3-D4C88889ADFF}" srcOrd="0" destOrd="0" presId="urn:microsoft.com/office/officeart/2005/8/layout/hChevron3"/>
    <dgm:cxn modelId="{B52E1E7C-401A-4BCB-AB42-442DA09BFC3E}" srcId="{FE7A4DE2-8995-470C-93E9-928F7FFA83E8}" destId="{5B19ADD7-7F82-44F6-BFBB-56E853DDE668}" srcOrd="3" destOrd="0" parTransId="{EC7D6D87-C7FF-48F5-B14B-E85B18C827EB}" sibTransId="{1218B46D-7910-4A55-A967-E05BF57E94AF}"/>
    <dgm:cxn modelId="{0EDC89D9-214E-49CF-A9E7-C9537501EDC6}" srcId="{FE7A4DE2-8995-470C-93E9-928F7FFA83E8}" destId="{B9D69F2A-47CC-4978-A5E9-D7B158E0F924}" srcOrd="2" destOrd="0" parTransId="{497EE571-C234-409B-8DC1-1DBBED9D2E52}" sibTransId="{F4383238-2117-4E09-ABEC-D275675BA46A}"/>
    <dgm:cxn modelId="{75B5AF44-878B-4FF2-83BE-6FA4D6911244}" type="presOf" srcId="{B9D69F2A-47CC-4978-A5E9-D7B158E0F924}" destId="{2BE6173E-C9C5-4DD1-8B5C-1005AD014242}" srcOrd="0" destOrd="0" presId="urn:microsoft.com/office/officeart/2005/8/layout/hChevron3"/>
    <dgm:cxn modelId="{59F7D97D-47AF-43D1-AC64-8F0CB7D83136}" type="presParOf" srcId="{5C33809B-DAAD-4B44-BCBD-F7C230C8CFCC}" destId="{E596F2C8-28C4-49F9-82F3-306CD29B7648}" srcOrd="0" destOrd="0" presId="urn:microsoft.com/office/officeart/2005/8/layout/hChevron3"/>
    <dgm:cxn modelId="{40033860-3EEB-404A-A68D-0FCBAFF69494}" type="presParOf" srcId="{5C33809B-DAAD-4B44-BCBD-F7C230C8CFCC}" destId="{01E6077A-6109-4308-9FED-85F6E9DB4379}" srcOrd="1" destOrd="0" presId="urn:microsoft.com/office/officeart/2005/8/layout/hChevron3"/>
    <dgm:cxn modelId="{D0F73AE4-C66F-41EB-9E6A-5C33710716FD}" type="presParOf" srcId="{5C33809B-DAAD-4B44-BCBD-F7C230C8CFCC}" destId="{0DBB7199-D18B-4330-AEB6-B8E312BE7F2D}" srcOrd="2" destOrd="0" presId="urn:microsoft.com/office/officeart/2005/8/layout/hChevron3"/>
    <dgm:cxn modelId="{A194D885-0113-481A-AE56-11C566CDF05F}" type="presParOf" srcId="{5C33809B-DAAD-4B44-BCBD-F7C230C8CFCC}" destId="{2C89807C-74F1-40B2-B612-27BAB412CEAD}" srcOrd="3" destOrd="0" presId="urn:microsoft.com/office/officeart/2005/8/layout/hChevron3"/>
    <dgm:cxn modelId="{DD50485E-DC9F-47EE-BA2C-C61E3865E768}" type="presParOf" srcId="{5C33809B-DAAD-4B44-BCBD-F7C230C8CFCC}" destId="{2BE6173E-C9C5-4DD1-8B5C-1005AD014242}" srcOrd="4" destOrd="0" presId="urn:microsoft.com/office/officeart/2005/8/layout/hChevron3"/>
    <dgm:cxn modelId="{2E1EFE87-2D39-4096-8F20-D1DF14A4CA02}" type="presParOf" srcId="{5C33809B-DAAD-4B44-BCBD-F7C230C8CFCC}" destId="{8811BD2E-C11C-44D8-9A4A-BADDFC5081C3}" srcOrd="5" destOrd="0" presId="urn:microsoft.com/office/officeart/2005/8/layout/hChevron3"/>
    <dgm:cxn modelId="{C6D9ED24-A3A8-4029-AA18-80150F94D1D1}" type="presParOf" srcId="{5C33809B-DAAD-4B44-BCBD-F7C230C8CFCC}" destId="{A642ACC9-78E0-47E4-B5E3-D4C88889ADFF}" srcOrd="6" destOrd="0" presId="urn:microsoft.com/office/officeart/2005/8/layout/hChevron3"/>
  </dgm:cxnLst>
  <dgm:bg/>
  <dgm:whole/>
</dgm:dataModel>
</file>

<file path=ppt/diagrams/data39.xml><?xml version="1.0" encoding="utf-8"?>
<dgm:dataModel xmlns:dgm="http://schemas.openxmlformats.org/drawingml/2006/diagram" xmlns:a="http://schemas.openxmlformats.org/drawingml/2006/main">
  <dgm:ptLst>
    <dgm:pt modelId="{26B8DD74-B8BC-4DDA-A8CD-071894D739B5}" type="doc">
      <dgm:prSet loTypeId="urn:microsoft.com/office/officeart/2005/8/layout/vList2" loCatId="list" qsTypeId="urn:microsoft.com/office/officeart/2005/8/quickstyle/3d6" qsCatId="3D" csTypeId="urn:microsoft.com/office/officeart/2005/8/colors/accent1_2" csCatId="accent1"/>
      <dgm:spPr/>
      <dgm:t>
        <a:bodyPr/>
        <a:lstStyle/>
        <a:p>
          <a:endParaRPr lang="es-ES"/>
        </a:p>
      </dgm:t>
    </dgm:pt>
    <dgm:pt modelId="{13BD522C-DBF2-4A04-A97D-F4A935150A7E}">
      <dgm:prSet/>
      <dgm:spPr/>
      <dgm:t>
        <a:bodyPr/>
        <a:lstStyle/>
        <a:p>
          <a:pPr algn="ctr" rtl="0"/>
          <a:r>
            <a:rPr lang="es-ES" b="0" dirty="0" smtClean="0"/>
            <a:t>Evangelizar</a:t>
          </a:r>
          <a:endParaRPr lang="es-ES" b="0" dirty="0"/>
        </a:p>
      </dgm:t>
    </dgm:pt>
    <dgm:pt modelId="{B09EFB27-C855-475B-AED6-A3005848EF06}" type="parTrans" cxnId="{466F427D-41B0-4ED1-A86B-E8AD34400911}">
      <dgm:prSet/>
      <dgm:spPr/>
      <dgm:t>
        <a:bodyPr/>
        <a:lstStyle/>
        <a:p>
          <a:endParaRPr lang="es-ES"/>
        </a:p>
      </dgm:t>
    </dgm:pt>
    <dgm:pt modelId="{539FE3DE-B2F0-4F89-96AB-692D2B12588B}" type="sibTrans" cxnId="{466F427D-41B0-4ED1-A86B-E8AD34400911}">
      <dgm:prSet/>
      <dgm:spPr/>
      <dgm:t>
        <a:bodyPr/>
        <a:lstStyle/>
        <a:p>
          <a:endParaRPr lang="es-ES"/>
        </a:p>
      </dgm:t>
    </dgm:pt>
    <dgm:pt modelId="{35C65FC0-6FB0-4504-8107-951A2CFAF558}" type="pres">
      <dgm:prSet presAssocID="{26B8DD74-B8BC-4DDA-A8CD-071894D739B5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C3060513-E507-4057-AB8C-320CD4F92ED1}" type="pres">
      <dgm:prSet presAssocID="{13BD522C-DBF2-4A04-A97D-F4A935150A7E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6E4FA079-C3FF-45F7-BDF8-DD77092225A9}" type="presOf" srcId="{13BD522C-DBF2-4A04-A97D-F4A935150A7E}" destId="{C3060513-E507-4057-AB8C-320CD4F92ED1}" srcOrd="0" destOrd="0" presId="urn:microsoft.com/office/officeart/2005/8/layout/vList2"/>
    <dgm:cxn modelId="{466F427D-41B0-4ED1-A86B-E8AD34400911}" srcId="{26B8DD74-B8BC-4DDA-A8CD-071894D739B5}" destId="{13BD522C-DBF2-4A04-A97D-F4A935150A7E}" srcOrd="0" destOrd="0" parTransId="{B09EFB27-C855-475B-AED6-A3005848EF06}" sibTransId="{539FE3DE-B2F0-4F89-96AB-692D2B12588B}"/>
    <dgm:cxn modelId="{07513CA1-2B9B-4E55-A824-397D56D054CE}" type="presOf" srcId="{26B8DD74-B8BC-4DDA-A8CD-071894D739B5}" destId="{35C65FC0-6FB0-4504-8107-951A2CFAF558}" srcOrd="0" destOrd="0" presId="urn:microsoft.com/office/officeart/2005/8/layout/vList2"/>
    <dgm:cxn modelId="{F62EA5FF-E739-4F51-B128-027A5671F78D}" type="presParOf" srcId="{35C65FC0-6FB0-4504-8107-951A2CFAF558}" destId="{C3060513-E507-4057-AB8C-320CD4F92ED1}" srcOrd="0" destOrd="0" presId="urn:microsoft.com/office/officeart/2005/8/layout/vList2"/>
  </dgm:cxnLst>
  <dgm:bg/>
  <dgm:whole/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FE7A4DE2-8995-470C-93E9-928F7FFA83E8}" type="doc">
      <dgm:prSet loTypeId="urn:microsoft.com/office/officeart/2005/8/layout/hChevron3" loCatId="process" qsTypeId="urn:microsoft.com/office/officeart/2005/8/quickstyle/3d1" qsCatId="3D" csTypeId="urn:microsoft.com/office/officeart/2005/8/colors/accent1_2" csCatId="accent1" phldr="1"/>
      <dgm:spPr/>
    </dgm:pt>
    <dgm:pt modelId="{5B19ADD7-7F82-44F6-BFBB-56E853DDE668}">
      <dgm:prSet phldrT="[Texto]"/>
      <dgm:spPr/>
      <dgm:t>
        <a:bodyPr/>
        <a:lstStyle/>
        <a:p>
          <a:r>
            <a:rPr lang="es-ES" dirty="0" smtClean="0"/>
            <a:t>21-23 noviembre 07</a:t>
          </a:r>
          <a:endParaRPr lang="es-ES" dirty="0"/>
        </a:p>
      </dgm:t>
    </dgm:pt>
    <dgm:pt modelId="{EC7D6D87-C7FF-48F5-B14B-E85B18C827EB}" type="parTrans" cxnId="{B52E1E7C-401A-4BCB-AB42-442DA09BFC3E}">
      <dgm:prSet/>
      <dgm:spPr/>
      <dgm:t>
        <a:bodyPr/>
        <a:lstStyle/>
        <a:p>
          <a:endParaRPr lang="es-ES"/>
        </a:p>
      </dgm:t>
    </dgm:pt>
    <dgm:pt modelId="{1218B46D-7910-4A55-A967-E05BF57E94AF}" type="sibTrans" cxnId="{B52E1E7C-401A-4BCB-AB42-442DA09BFC3E}">
      <dgm:prSet/>
      <dgm:spPr/>
      <dgm:t>
        <a:bodyPr/>
        <a:lstStyle/>
        <a:p>
          <a:endParaRPr lang="es-ES"/>
        </a:p>
      </dgm:t>
    </dgm:pt>
    <dgm:pt modelId="{86EB780A-B6B7-49D9-8DFE-EC9A46347046}">
      <dgm:prSet phldrT="[Texto]"/>
      <dgm:spPr/>
      <dgm:t>
        <a:bodyPr/>
        <a:lstStyle/>
        <a:p>
          <a:r>
            <a:rPr lang="es-ES" dirty="0" smtClean="0"/>
            <a:t>Encuentro Formativo</a:t>
          </a:r>
          <a:endParaRPr lang="es-ES" dirty="0"/>
        </a:p>
      </dgm:t>
    </dgm:pt>
    <dgm:pt modelId="{B8AE6DEA-C9AA-4C7D-A6A8-86A41EE631AC}" type="sibTrans" cxnId="{E4909375-64DD-4539-95F8-4BAD63E6D42B}">
      <dgm:prSet/>
      <dgm:spPr/>
      <dgm:t>
        <a:bodyPr/>
        <a:lstStyle/>
        <a:p>
          <a:endParaRPr lang="es-ES"/>
        </a:p>
      </dgm:t>
    </dgm:pt>
    <dgm:pt modelId="{88160833-D761-4F32-A74D-5C6E4B79F630}" type="parTrans" cxnId="{E4909375-64DD-4539-95F8-4BAD63E6D42B}">
      <dgm:prSet/>
      <dgm:spPr/>
      <dgm:t>
        <a:bodyPr/>
        <a:lstStyle/>
        <a:p>
          <a:endParaRPr lang="es-ES"/>
        </a:p>
      </dgm:t>
    </dgm:pt>
    <dgm:pt modelId="{3D47121C-EE79-49FE-BCF1-0962E2289106}">
      <dgm:prSet phldrT="[Texto]"/>
      <dgm:spPr/>
      <dgm:t>
        <a:bodyPr/>
        <a:lstStyle/>
        <a:p>
          <a:r>
            <a:rPr lang="es-ES" dirty="0" smtClean="0"/>
            <a:t>Profesores Nuevos</a:t>
          </a:r>
          <a:endParaRPr lang="es-ES" dirty="0"/>
        </a:p>
      </dgm:t>
    </dgm:pt>
    <dgm:pt modelId="{F465B46E-2B1A-4AED-90DA-6F44AE86B532}" type="parTrans" cxnId="{3777FE14-B1FC-4B6B-A715-805CBC314DFF}">
      <dgm:prSet/>
      <dgm:spPr/>
      <dgm:t>
        <a:bodyPr/>
        <a:lstStyle/>
        <a:p>
          <a:endParaRPr lang="es-ES"/>
        </a:p>
      </dgm:t>
    </dgm:pt>
    <dgm:pt modelId="{3BD387C1-D7D5-4E97-BD66-57BFEE5A369D}" type="sibTrans" cxnId="{3777FE14-B1FC-4B6B-A715-805CBC314DFF}">
      <dgm:prSet/>
      <dgm:spPr/>
      <dgm:t>
        <a:bodyPr/>
        <a:lstStyle/>
        <a:p>
          <a:endParaRPr lang="es-ES"/>
        </a:p>
      </dgm:t>
    </dgm:pt>
    <dgm:pt modelId="{B9D69F2A-47CC-4978-A5E9-D7B158E0F924}">
      <dgm:prSet phldrT="[Texto]"/>
      <dgm:spPr/>
      <dgm:t>
        <a:bodyPr/>
        <a:lstStyle/>
        <a:p>
          <a:r>
            <a:rPr lang="es-ES" dirty="0" smtClean="0"/>
            <a:t>Colmenar Viejo</a:t>
          </a:r>
          <a:endParaRPr lang="es-ES" dirty="0"/>
        </a:p>
      </dgm:t>
    </dgm:pt>
    <dgm:pt modelId="{497EE571-C234-409B-8DC1-1DBBED9D2E52}" type="parTrans" cxnId="{0EDC89D9-214E-49CF-A9E7-C9537501EDC6}">
      <dgm:prSet/>
      <dgm:spPr/>
      <dgm:t>
        <a:bodyPr/>
        <a:lstStyle/>
        <a:p>
          <a:endParaRPr lang="es-ES"/>
        </a:p>
      </dgm:t>
    </dgm:pt>
    <dgm:pt modelId="{F4383238-2117-4E09-ABEC-D275675BA46A}" type="sibTrans" cxnId="{0EDC89D9-214E-49CF-A9E7-C9537501EDC6}">
      <dgm:prSet/>
      <dgm:spPr/>
      <dgm:t>
        <a:bodyPr/>
        <a:lstStyle/>
        <a:p>
          <a:endParaRPr lang="es-ES"/>
        </a:p>
      </dgm:t>
    </dgm:pt>
    <dgm:pt modelId="{5C33809B-DAAD-4B44-BCBD-F7C230C8CFCC}" type="pres">
      <dgm:prSet presAssocID="{FE7A4DE2-8995-470C-93E9-928F7FFA83E8}" presName="Name0" presStyleCnt="0">
        <dgm:presLayoutVars>
          <dgm:dir/>
          <dgm:resizeHandles val="exact"/>
        </dgm:presLayoutVars>
      </dgm:prSet>
      <dgm:spPr/>
    </dgm:pt>
    <dgm:pt modelId="{E596F2C8-28C4-49F9-82F3-306CD29B7648}" type="pres">
      <dgm:prSet presAssocID="{86EB780A-B6B7-49D9-8DFE-EC9A46347046}" presName="parTxOnly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01E6077A-6109-4308-9FED-85F6E9DB4379}" type="pres">
      <dgm:prSet presAssocID="{B8AE6DEA-C9AA-4C7D-A6A8-86A41EE631AC}" presName="parSpace" presStyleCnt="0"/>
      <dgm:spPr/>
    </dgm:pt>
    <dgm:pt modelId="{0DBB7199-D18B-4330-AEB6-B8E312BE7F2D}" type="pres">
      <dgm:prSet presAssocID="{3D47121C-EE79-49FE-BCF1-0962E2289106}" presName="parTxOnly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2C89807C-74F1-40B2-B612-27BAB412CEAD}" type="pres">
      <dgm:prSet presAssocID="{3BD387C1-D7D5-4E97-BD66-57BFEE5A369D}" presName="parSpace" presStyleCnt="0"/>
      <dgm:spPr/>
    </dgm:pt>
    <dgm:pt modelId="{2BE6173E-C9C5-4DD1-8B5C-1005AD014242}" type="pres">
      <dgm:prSet presAssocID="{B9D69F2A-47CC-4978-A5E9-D7B158E0F924}" presName="parTxOnly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8811BD2E-C11C-44D8-9A4A-BADDFC5081C3}" type="pres">
      <dgm:prSet presAssocID="{F4383238-2117-4E09-ABEC-D275675BA46A}" presName="parSpace" presStyleCnt="0"/>
      <dgm:spPr/>
    </dgm:pt>
    <dgm:pt modelId="{A642ACC9-78E0-47E4-B5E3-D4C88889ADFF}" type="pres">
      <dgm:prSet presAssocID="{5B19ADD7-7F82-44F6-BFBB-56E853DDE668}" presName="parTxOnly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844BB89C-B147-415F-B39E-7E64D486936D}" type="presOf" srcId="{B9D69F2A-47CC-4978-A5E9-D7B158E0F924}" destId="{2BE6173E-C9C5-4DD1-8B5C-1005AD014242}" srcOrd="0" destOrd="0" presId="urn:microsoft.com/office/officeart/2005/8/layout/hChevron3"/>
    <dgm:cxn modelId="{3777FE14-B1FC-4B6B-A715-805CBC314DFF}" srcId="{FE7A4DE2-8995-470C-93E9-928F7FFA83E8}" destId="{3D47121C-EE79-49FE-BCF1-0962E2289106}" srcOrd="1" destOrd="0" parTransId="{F465B46E-2B1A-4AED-90DA-6F44AE86B532}" sibTransId="{3BD387C1-D7D5-4E97-BD66-57BFEE5A369D}"/>
    <dgm:cxn modelId="{B8F95977-D8BD-47E2-B19D-E902CA077B28}" type="presOf" srcId="{5B19ADD7-7F82-44F6-BFBB-56E853DDE668}" destId="{A642ACC9-78E0-47E4-B5E3-D4C88889ADFF}" srcOrd="0" destOrd="0" presId="urn:microsoft.com/office/officeart/2005/8/layout/hChevron3"/>
    <dgm:cxn modelId="{E28B91AF-1111-42E0-922F-18F7192D7B8D}" type="presOf" srcId="{86EB780A-B6B7-49D9-8DFE-EC9A46347046}" destId="{E596F2C8-28C4-49F9-82F3-306CD29B7648}" srcOrd="0" destOrd="0" presId="urn:microsoft.com/office/officeart/2005/8/layout/hChevron3"/>
    <dgm:cxn modelId="{E4909375-64DD-4539-95F8-4BAD63E6D42B}" srcId="{FE7A4DE2-8995-470C-93E9-928F7FFA83E8}" destId="{86EB780A-B6B7-49D9-8DFE-EC9A46347046}" srcOrd="0" destOrd="0" parTransId="{88160833-D761-4F32-A74D-5C6E4B79F630}" sibTransId="{B8AE6DEA-C9AA-4C7D-A6A8-86A41EE631AC}"/>
    <dgm:cxn modelId="{A14AFD23-0A82-4626-A828-2601E7FA3F9F}" type="presOf" srcId="{FE7A4DE2-8995-470C-93E9-928F7FFA83E8}" destId="{5C33809B-DAAD-4B44-BCBD-F7C230C8CFCC}" srcOrd="0" destOrd="0" presId="urn:microsoft.com/office/officeart/2005/8/layout/hChevron3"/>
    <dgm:cxn modelId="{B52E1E7C-401A-4BCB-AB42-442DA09BFC3E}" srcId="{FE7A4DE2-8995-470C-93E9-928F7FFA83E8}" destId="{5B19ADD7-7F82-44F6-BFBB-56E853DDE668}" srcOrd="3" destOrd="0" parTransId="{EC7D6D87-C7FF-48F5-B14B-E85B18C827EB}" sibTransId="{1218B46D-7910-4A55-A967-E05BF57E94AF}"/>
    <dgm:cxn modelId="{0EDC89D9-214E-49CF-A9E7-C9537501EDC6}" srcId="{FE7A4DE2-8995-470C-93E9-928F7FFA83E8}" destId="{B9D69F2A-47CC-4978-A5E9-D7B158E0F924}" srcOrd="2" destOrd="0" parTransId="{497EE571-C234-409B-8DC1-1DBBED9D2E52}" sibTransId="{F4383238-2117-4E09-ABEC-D275675BA46A}"/>
    <dgm:cxn modelId="{86FC80A9-0547-4D79-A3DF-1C13B6AD64E7}" type="presOf" srcId="{3D47121C-EE79-49FE-BCF1-0962E2289106}" destId="{0DBB7199-D18B-4330-AEB6-B8E312BE7F2D}" srcOrd="0" destOrd="0" presId="urn:microsoft.com/office/officeart/2005/8/layout/hChevron3"/>
    <dgm:cxn modelId="{AD8C9857-FCB6-41B2-B90C-54C87A2D18BE}" type="presParOf" srcId="{5C33809B-DAAD-4B44-BCBD-F7C230C8CFCC}" destId="{E596F2C8-28C4-49F9-82F3-306CD29B7648}" srcOrd="0" destOrd="0" presId="urn:microsoft.com/office/officeart/2005/8/layout/hChevron3"/>
    <dgm:cxn modelId="{FEE6BEA3-B3E9-467A-9AF4-48421F085B25}" type="presParOf" srcId="{5C33809B-DAAD-4B44-BCBD-F7C230C8CFCC}" destId="{01E6077A-6109-4308-9FED-85F6E9DB4379}" srcOrd="1" destOrd="0" presId="urn:microsoft.com/office/officeart/2005/8/layout/hChevron3"/>
    <dgm:cxn modelId="{947C5458-5B2F-455C-8B13-9D2E5A9A5E51}" type="presParOf" srcId="{5C33809B-DAAD-4B44-BCBD-F7C230C8CFCC}" destId="{0DBB7199-D18B-4330-AEB6-B8E312BE7F2D}" srcOrd="2" destOrd="0" presId="urn:microsoft.com/office/officeart/2005/8/layout/hChevron3"/>
    <dgm:cxn modelId="{6315A8FB-8739-41BA-81AC-BBA935ADAC5E}" type="presParOf" srcId="{5C33809B-DAAD-4B44-BCBD-F7C230C8CFCC}" destId="{2C89807C-74F1-40B2-B612-27BAB412CEAD}" srcOrd="3" destOrd="0" presId="urn:microsoft.com/office/officeart/2005/8/layout/hChevron3"/>
    <dgm:cxn modelId="{9D38941E-4A6C-4D81-BA87-DA86AA6E7F72}" type="presParOf" srcId="{5C33809B-DAAD-4B44-BCBD-F7C230C8CFCC}" destId="{2BE6173E-C9C5-4DD1-8B5C-1005AD014242}" srcOrd="4" destOrd="0" presId="urn:microsoft.com/office/officeart/2005/8/layout/hChevron3"/>
    <dgm:cxn modelId="{766999A8-A1E3-43F2-B99A-714E0A71E7F2}" type="presParOf" srcId="{5C33809B-DAAD-4B44-BCBD-F7C230C8CFCC}" destId="{8811BD2E-C11C-44D8-9A4A-BADDFC5081C3}" srcOrd="5" destOrd="0" presId="urn:microsoft.com/office/officeart/2005/8/layout/hChevron3"/>
    <dgm:cxn modelId="{701569B2-1A35-46E7-BA0B-82C0196CD973}" type="presParOf" srcId="{5C33809B-DAAD-4B44-BCBD-F7C230C8CFCC}" destId="{A642ACC9-78E0-47E4-B5E3-D4C88889ADFF}" srcOrd="6" destOrd="0" presId="urn:microsoft.com/office/officeart/2005/8/layout/hChevron3"/>
  </dgm:cxnLst>
  <dgm:bg/>
  <dgm:whole/>
</dgm:dataModel>
</file>

<file path=ppt/diagrams/data40.xml><?xml version="1.0" encoding="utf-8"?>
<dgm:dataModel xmlns:dgm="http://schemas.openxmlformats.org/drawingml/2006/diagram" xmlns:a="http://schemas.openxmlformats.org/drawingml/2006/main">
  <dgm:ptLst>
    <dgm:pt modelId="{FE7A4DE2-8995-470C-93E9-928F7FFA83E8}" type="doc">
      <dgm:prSet loTypeId="urn:microsoft.com/office/officeart/2005/8/layout/hChevron3" loCatId="process" qsTypeId="urn:microsoft.com/office/officeart/2005/8/quickstyle/3d1" qsCatId="3D" csTypeId="urn:microsoft.com/office/officeart/2005/8/colors/accent1_2" csCatId="accent1" phldr="1"/>
      <dgm:spPr/>
    </dgm:pt>
    <dgm:pt modelId="{5B19ADD7-7F82-44F6-BFBB-56E853DDE668}">
      <dgm:prSet phldrT="[Texto]"/>
      <dgm:spPr/>
      <dgm:t>
        <a:bodyPr/>
        <a:lstStyle/>
        <a:p>
          <a:r>
            <a:rPr lang="es-ES" dirty="0" smtClean="0"/>
            <a:t>21-23 noviembre 07</a:t>
          </a:r>
          <a:endParaRPr lang="es-ES" dirty="0"/>
        </a:p>
      </dgm:t>
    </dgm:pt>
    <dgm:pt modelId="{EC7D6D87-C7FF-48F5-B14B-E85B18C827EB}" type="parTrans" cxnId="{B52E1E7C-401A-4BCB-AB42-442DA09BFC3E}">
      <dgm:prSet/>
      <dgm:spPr/>
      <dgm:t>
        <a:bodyPr/>
        <a:lstStyle/>
        <a:p>
          <a:endParaRPr lang="es-ES"/>
        </a:p>
      </dgm:t>
    </dgm:pt>
    <dgm:pt modelId="{1218B46D-7910-4A55-A967-E05BF57E94AF}" type="sibTrans" cxnId="{B52E1E7C-401A-4BCB-AB42-442DA09BFC3E}">
      <dgm:prSet/>
      <dgm:spPr/>
      <dgm:t>
        <a:bodyPr/>
        <a:lstStyle/>
        <a:p>
          <a:endParaRPr lang="es-ES"/>
        </a:p>
      </dgm:t>
    </dgm:pt>
    <dgm:pt modelId="{86EB780A-B6B7-49D9-8DFE-EC9A46347046}">
      <dgm:prSet phldrT="[Texto]"/>
      <dgm:spPr/>
      <dgm:t>
        <a:bodyPr/>
        <a:lstStyle/>
        <a:p>
          <a:r>
            <a:rPr lang="es-ES" dirty="0" smtClean="0"/>
            <a:t>Encuentro Formativo</a:t>
          </a:r>
          <a:endParaRPr lang="es-ES" dirty="0"/>
        </a:p>
      </dgm:t>
    </dgm:pt>
    <dgm:pt modelId="{B8AE6DEA-C9AA-4C7D-A6A8-86A41EE631AC}" type="sibTrans" cxnId="{E4909375-64DD-4539-95F8-4BAD63E6D42B}">
      <dgm:prSet/>
      <dgm:spPr/>
      <dgm:t>
        <a:bodyPr/>
        <a:lstStyle/>
        <a:p>
          <a:endParaRPr lang="es-ES"/>
        </a:p>
      </dgm:t>
    </dgm:pt>
    <dgm:pt modelId="{88160833-D761-4F32-A74D-5C6E4B79F630}" type="parTrans" cxnId="{E4909375-64DD-4539-95F8-4BAD63E6D42B}">
      <dgm:prSet/>
      <dgm:spPr/>
      <dgm:t>
        <a:bodyPr/>
        <a:lstStyle/>
        <a:p>
          <a:endParaRPr lang="es-ES"/>
        </a:p>
      </dgm:t>
    </dgm:pt>
    <dgm:pt modelId="{3D47121C-EE79-49FE-BCF1-0962E2289106}">
      <dgm:prSet phldrT="[Texto]"/>
      <dgm:spPr/>
      <dgm:t>
        <a:bodyPr/>
        <a:lstStyle/>
        <a:p>
          <a:r>
            <a:rPr lang="es-ES" dirty="0" smtClean="0"/>
            <a:t>Profesores Nuevos</a:t>
          </a:r>
          <a:endParaRPr lang="es-ES" dirty="0"/>
        </a:p>
      </dgm:t>
    </dgm:pt>
    <dgm:pt modelId="{F465B46E-2B1A-4AED-90DA-6F44AE86B532}" type="parTrans" cxnId="{3777FE14-B1FC-4B6B-A715-805CBC314DFF}">
      <dgm:prSet/>
      <dgm:spPr/>
      <dgm:t>
        <a:bodyPr/>
        <a:lstStyle/>
        <a:p>
          <a:endParaRPr lang="es-ES"/>
        </a:p>
      </dgm:t>
    </dgm:pt>
    <dgm:pt modelId="{3BD387C1-D7D5-4E97-BD66-57BFEE5A369D}" type="sibTrans" cxnId="{3777FE14-B1FC-4B6B-A715-805CBC314DFF}">
      <dgm:prSet/>
      <dgm:spPr/>
      <dgm:t>
        <a:bodyPr/>
        <a:lstStyle/>
        <a:p>
          <a:endParaRPr lang="es-ES"/>
        </a:p>
      </dgm:t>
    </dgm:pt>
    <dgm:pt modelId="{B9D69F2A-47CC-4978-A5E9-D7B158E0F924}">
      <dgm:prSet phldrT="[Texto]"/>
      <dgm:spPr/>
      <dgm:t>
        <a:bodyPr/>
        <a:lstStyle/>
        <a:p>
          <a:r>
            <a:rPr lang="es-ES" dirty="0" smtClean="0"/>
            <a:t>Colmenar Viejo</a:t>
          </a:r>
          <a:endParaRPr lang="es-ES" dirty="0"/>
        </a:p>
      </dgm:t>
    </dgm:pt>
    <dgm:pt modelId="{497EE571-C234-409B-8DC1-1DBBED9D2E52}" type="parTrans" cxnId="{0EDC89D9-214E-49CF-A9E7-C9537501EDC6}">
      <dgm:prSet/>
      <dgm:spPr/>
      <dgm:t>
        <a:bodyPr/>
        <a:lstStyle/>
        <a:p>
          <a:endParaRPr lang="es-ES"/>
        </a:p>
      </dgm:t>
    </dgm:pt>
    <dgm:pt modelId="{F4383238-2117-4E09-ABEC-D275675BA46A}" type="sibTrans" cxnId="{0EDC89D9-214E-49CF-A9E7-C9537501EDC6}">
      <dgm:prSet/>
      <dgm:spPr/>
      <dgm:t>
        <a:bodyPr/>
        <a:lstStyle/>
        <a:p>
          <a:endParaRPr lang="es-ES"/>
        </a:p>
      </dgm:t>
    </dgm:pt>
    <dgm:pt modelId="{5C33809B-DAAD-4B44-BCBD-F7C230C8CFCC}" type="pres">
      <dgm:prSet presAssocID="{FE7A4DE2-8995-470C-93E9-928F7FFA83E8}" presName="Name0" presStyleCnt="0">
        <dgm:presLayoutVars>
          <dgm:dir/>
          <dgm:resizeHandles val="exact"/>
        </dgm:presLayoutVars>
      </dgm:prSet>
      <dgm:spPr/>
    </dgm:pt>
    <dgm:pt modelId="{E596F2C8-28C4-49F9-82F3-306CD29B7648}" type="pres">
      <dgm:prSet presAssocID="{86EB780A-B6B7-49D9-8DFE-EC9A46347046}" presName="parTxOnly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01E6077A-6109-4308-9FED-85F6E9DB4379}" type="pres">
      <dgm:prSet presAssocID="{B8AE6DEA-C9AA-4C7D-A6A8-86A41EE631AC}" presName="parSpace" presStyleCnt="0"/>
      <dgm:spPr/>
    </dgm:pt>
    <dgm:pt modelId="{0DBB7199-D18B-4330-AEB6-B8E312BE7F2D}" type="pres">
      <dgm:prSet presAssocID="{3D47121C-EE79-49FE-BCF1-0962E2289106}" presName="parTxOnly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2C89807C-74F1-40B2-B612-27BAB412CEAD}" type="pres">
      <dgm:prSet presAssocID="{3BD387C1-D7D5-4E97-BD66-57BFEE5A369D}" presName="parSpace" presStyleCnt="0"/>
      <dgm:spPr/>
    </dgm:pt>
    <dgm:pt modelId="{2BE6173E-C9C5-4DD1-8B5C-1005AD014242}" type="pres">
      <dgm:prSet presAssocID="{B9D69F2A-47CC-4978-A5E9-D7B158E0F924}" presName="parTxOnly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8811BD2E-C11C-44D8-9A4A-BADDFC5081C3}" type="pres">
      <dgm:prSet presAssocID="{F4383238-2117-4E09-ABEC-D275675BA46A}" presName="parSpace" presStyleCnt="0"/>
      <dgm:spPr/>
    </dgm:pt>
    <dgm:pt modelId="{A642ACC9-78E0-47E4-B5E3-D4C88889ADFF}" type="pres">
      <dgm:prSet presAssocID="{5B19ADD7-7F82-44F6-BFBB-56E853DDE668}" presName="parTxOnly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3777FE14-B1FC-4B6B-A715-805CBC314DFF}" srcId="{FE7A4DE2-8995-470C-93E9-928F7FFA83E8}" destId="{3D47121C-EE79-49FE-BCF1-0962E2289106}" srcOrd="1" destOrd="0" parTransId="{F465B46E-2B1A-4AED-90DA-6F44AE86B532}" sibTransId="{3BD387C1-D7D5-4E97-BD66-57BFEE5A369D}"/>
    <dgm:cxn modelId="{D87CEB39-C3C1-4F04-A8B3-A528F6059AD1}" type="presOf" srcId="{3D47121C-EE79-49FE-BCF1-0962E2289106}" destId="{0DBB7199-D18B-4330-AEB6-B8E312BE7F2D}" srcOrd="0" destOrd="0" presId="urn:microsoft.com/office/officeart/2005/8/layout/hChevron3"/>
    <dgm:cxn modelId="{E289264E-C70E-44D5-A312-E7706724FAC6}" type="presOf" srcId="{5B19ADD7-7F82-44F6-BFBB-56E853DDE668}" destId="{A642ACC9-78E0-47E4-B5E3-D4C88889ADFF}" srcOrd="0" destOrd="0" presId="urn:microsoft.com/office/officeart/2005/8/layout/hChevron3"/>
    <dgm:cxn modelId="{E4909375-64DD-4539-95F8-4BAD63E6D42B}" srcId="{FE7A4DE2-8995-470C-93E9-928F7FFA83E8}" destId="{86EB780A-B6B7-49D9-8DFE-EC9A46347046}" srcOrd="0" destOrd="0" parTransId="{88160833-D761-4F32-A74D-5C6E4B79F630}" sibTransId="{B8AE6DEA-C9AA-4C7D-A6A8-86A41EE631AC}"/>
    <dgm:cxn modelId="{B52E1E7C-401A-4BCB-AB42-442DA09BFC3E}" srcId="{FE7A4DE2-8995-470C-93E9-928F7FFA83E8}" destId="{5B19ADD7-7F82-44F6-BFBB-56E853DDE668}" srcOrd="3" destOrd="0" parTransId="{EC7D6D87-C7FF-48F5-B14B-E85B18C827EB}" sibTransId="{1218B46D-7910-4A55-A967-E05BF57E94AF}"/>
    <dgm:cxn modelId="{0EDC89D9-214E-49CF-A9E7-C9537501EDC6}" srcId="{FE7A4DE2-8995-470C-93E9-928F7FFA83E8}" destId="{B9D69F2A-47CC-4978-A5E9-D7B158E0F924}" srcOrd="2" destOrd="0" parTransId="{497EE571-C234-409B-8DC1-1DBBED9D2E52}" sibTransId="{F4383238-2117-4E09-ABEC-D275675BA46A}"/>
    <dgm:cxn modelId="{3A6F84BB-2A75-45F2-BFBC-CF06A6D45935}" type="presOf" srcId="{FE7A4DE2-8995-470C-93E9-928F7FFA83E8}" destId="{5C33809B-DAAD-4B44-BCBD-F7C230C8CFCC}" srcOrd="0" destOrd="0" presId="urn:microsoft.com/office/officeart/2005/8/layout/hChevron3"/>
    <dgm:cxn modelId="{0D88A542-CE00-4557-AB83-488FBE6FC959}" type="presOf" srcId="{86EB780A-B6B7-49D9-8DFE-EC9A46347046}" destId="{E596F2C8-28C4-49F9-82F3-306CD29B7648}" srcOrd="0" destOrd="0" presId="urn:microsoft.com/office/officeart/2005/8/layout/hChevron3"/>
    <dgm:cxn modelId="{24D304AD-231C-4D06-AEE9-0432EB4F62B3}" type="presOf" srcId="{B9D69F2A-47CC-4978-A5E9-D7B158E0F924}" destId="{2BE6173E-C9C5-4DD1-8B5C-1005AD014242}" srcOrd="0" destOrd="0" presId="urn:microsoft.com/office/officeart/2005/8/layout/hChevron3"/>
    <dgm:cxn modelId="{F9B057A6-4447-4B31-A172-0502A40A0A3F}" type="presParOf" srcId="{5C33809B-DAAD-4B44-BCBD-F7C230C8CFCC}" destId="{E596F2C8-28C4-49F9-82F3-306CD29B7648}" srcOrd="0" destOrd="0" presId="urn:microsoft.com/office/officeart/2005/8/layout/hChevron3"/>
    <dgm:cxn modelId="{1790BA4F-B900-46D4-B818-C2621B5FB4FA}" type="presParOf" srcId="{5C33809B-DAAD-4B44-BCBD-F7C230C8CFCC}" destId="{01E6077A-6109-4308-9FED-85F6E9DB4379}" srcOrd="1" destOrd="0" presId="urn:microsoft.com/office/officeart/2005/8/layout/hChevron3"/>
    <dgm:cxn modelId="{A3C874D2-1935-42FE-93A1-68688DD6F0B4}" type="presParOf" srcId="{5C33809B-DAAD-4B44-BCBD-F7C230C8CFCC}" destId="{0DBB7199-D18B-4330-AEB6-B8E312BE7F2D}" srcOrd="2" destOrd="0" presId="urn:microsoft.com/office/officeart/2005/8/layout/hChevron3"/>
    <dgm:cxn modelId="{C2B1C605-5AF3-42DB-9A47-CEBCD4F1B8C9}" type="presParOf" srcId="{5C33809B-DAAD-4B44-BCBD-F7C230C8CFCC}" destId="{2C89807C-74F1-40B2-B612-27BAB412CEAD}" srcOrd="3" destOrd="0" presId="urn:microsoft.com/office/officeart/2005/8/layout/hChevron3"/>
    <dgm:cxn modelId="{4F88BD9C-74BD-4B96-B7C1-3557F474974F}" type="presParOf" srcId="{5C33809B-DAAD-4B44-BCBD-F7C230C8CFCC}" destId="{2BE6173E-C9C5-4DD1-8B5C-1005AD014242}" srcOrd="4" destOrd="0" presId="urn:microsoft.com/office/officeart/2005/8/layout/hChevron3"/>
    <dgm:cxn modelId="{94B30FC9-CF2D-40E3-AC51-93D453C850A2}" type="presParOf" srcId="{5C33809B-DAAD-4B44-BCBD-F7C230C8CFCC}" destId="{8811BD2E-C11C-44D8-9A4A-BADDFC5081C3}" srcOrd="5" destOrd="0" presId="urn:microsoft.com/office/officeart/2005/8/layout/hChevron3"/>
    <dgm:cxn modelId="{34C66929-908D-42EA-A2F1-961D6AFFBE63}" type="presParOf" srcId="{5C33809B-DAAD-4B44-BCBD-F7C230C8CFCC}" destId="{A642ACC9-78E0-47E4-B5E3-D4C88889ADFF}" srcOrd="6" destOrd="0" presId="urn:microsoft.com/office/officeart/2005/8/layout/hChevron3"/>
  </dgm:cxnLst>
  <dgm:bg/>
  <dgm:whole/>
</dgm:dataModel>
</file>

<file path=ppt/diagrams/data41.xml><?xml version="1.0" encoding="utf-8"?>
<dgm:dataModel xmlns:dgm="http://schemas.openxmlformats.org/drawingml/2006/diagram" xmlns:a="http://schemas.openxmlformats.org/drawingml/2006/main">
  <dgm:ptLst>
    <dgm:pt modelId="{FE7A4DE2-8995-470C-93E9-928F7FFA83E8}" type="doc">
      <dgm:prSet loTypeId="urn:microsoft.com/office/officeart/2005/8/layout/hChevron3" loCatId="process" qsTypeId="urn:microsoft.com/office/officeart/2005/8/quickstyle/3d1" qsCatId="3D" csTypeId="urn:microsoft.com/office/officeart/2005/8/colors/accent1_2" csCatId="accent1" phldr="1"/>
      <dgm:spPr/>
    </dgm:pt>
    <dgm:pt modelId="{5B19ADD7-7F82-44F6-BFBB-56E853DDE668}">
      <dgm:prSet phldrT="[Texto]"/>
      <dgm:spPr/>
      <dgm:t>
        <a:bodyPr/>
        <a:lstStyle/>
        <a:p>
          <a:r>
            <a:rPr lang="es-ES" dirty="0" smtClean="0"/>
            <a:t>21-23 noviembre 07</a:t>
          </a:r>
          <a:endParaRPr lang="es-ES" dirty="0"/>
        </a:p>
      </dgm:t>
    </dgm:pt>
    <dgm:pt modelId="{EC7D6D87-C7FF-48F5-B14B-E85B18C827EB}" type="parTrans" cxnId="{B52E1E7C-401A-4BCB-AB42-442DA09BFC3E}">
      <dgm:prSet/>
      <dgm:spPr/>
      <dgm:t>
        <a:bodyPr/>
        <a:lstStyle/>
        <a:p>
          <a:endParaRPr lang="es-ES"/>
        </a:p>
      </dgm:t>
    </dgm:pt>
    <dgm:pt modelId="{1218B46D-7910-4A55-A967-E05BF57E94AF}" type="sibTrans" cxnId="{B52E1E7C-401A-4BCB-AB42-442DA09BFC3E}">
      <dgm:prSet/>
      <dgm:spPr/>
      <dgm:t>
        <a:bodyPr/>
        <a:lstStyle/>
        <a:p>
          <a:endParaRPr lang="es-ES"/>
        </a:p>
      </dgm:t>
    </dgm:pt>
    <dgm:pt modelId="{86EB780A-B6B7-49D9-8DFE-EC9A46347046}">
      <dgm:prSet phldrT="[Texto]"/>
      <dgm:spPr/>
      <dgm:t>
        <a:bodyPr/>
        <a:lstStyle/>
        <a:p>
          <a:r>
            <a:rPr lang="es-ES" dirty="0" smtClean="0"/>
            <a:t>Encuentro Formativo</a:t>
          </a:r>
          <a:endParaRPr lang="es-ES" dirty="0"/>
        </a:p>
      </dgm:t>
    </dgm:pt>
    <dgm:pt modelId="{B8AE6DEA-C9AA-4C7D-A6A8-86A41EE631AC}" type="sibTrans" cxnId="{E4909375-64DD-4539-95F8-4BAD63E6D42B}">
      <dgm:prSet/>
      <dgm:spPr/>
      <dgm:t>
        <a:bodyPr/>
        <a:lstStyle/>
        <a:p>
          <a:endParaRPr lang="es-ES"/>
        </a:p>
      </dgm:t>
    </dgm:pt>
    <dgm:pt modelId="{88160833-D761-4F32-A74D-5C6E4B79F630}" type="parTrans" cxnId="{E4909375-64DD-4539-95F8-4BAD63E6D42B}">
      <dgm:prSet/>
      <dgm:spPr/>
      <dgm:t>
        <a:bodyPr/>
        <a:lstStyle/>
        <a:p>
          <a:endParaRPr lang="es-ES"/>
        </a:p>
      </dgm:t>
    </dgm:pt>
    <dgm:pt modelId="{3D47121C-EE79-49FE-BCF1-0962E2289106}">
      <dgm:prSet phldrT="[Texto]"/>
      <dgm:spPr/>
      <dgm:t>
        <a:bodyPr/>
        <a:lstStyle/>
        <a:p>
          <a:r>
            <a:rPr lang="es-ES" dirty="0" smtClean="0"/>
            <a:t>Profesores Nuevos</a:t>
          </a:r>
          <a:endParaRPr lang="es-ES" dirty="0"/>
        </a:p>
      </dgm:t>
    </dgm:pt>
    <dgm:pt modelId="{F465B46E-2B1A-4AED-90DA-6F44AE86B532}" type="parTrans" cxnId="{3777FE14-B1FC-4B6B-A715-805CBC314DFF}">
      <dgm:prSet/>
      <dgm:spPr/>
      <dgm:t>
        <a:bodyPr/>
        <a:lstStyle/>
        <a:p>
          <a:endParaRPr lang="es-ES"/>
        </a:p>
      </dgm:t>
    </dgm:pt>
    <dgm:pt modelId="{3BD387C1-D7D5-4E97-BD66-57BFEE5A369D}" type="sibTrans" cxnId="{3777FE14-B1FC-4B6B-A715-805CBC314DFF}">
      <dgm:prSet/>
      <dgm:spPr/>
      <dgm:t>
        <a:bodyPr/>
        <a:lstStyle/>
        <a:p>
          <a:endParaRPr lang="es-ES"/>
        </a:p>
      </dgm:t>
    </dgm:pt>
    <dgm:pt modelId="{B9D69F2A-47CC-4978-A5E9-D7B158E0F924}">
      <dgm:prSet phldrT="[Texto]"/>
      <dgm:spPr/>
      <dgm:t>
        <a:bodyPr/>
        <a:lstStyle/>
        <a:p>
          <a:r>
            <a:rPr lang="es-ES" dirty="0" smtClean="0"/>
            <a:t>Colmenar Viejo</a:t>
          </a:r>
          <a:endParaRPr lang="es-ES" dirty="0"/>
        </a:p>
      </dgm:t>
    </dgm:pt>
    <dgm:pt modelId="{497EE571-C234-409B-8DC1-1DBBED9D2E52}" type="parTrans" cxnId="{0EDC89D9-214E-49CF-A9E7-C9537501EDC6}">
      <dgm:prSet/>
      <dgm:spPr/>
      <dgm:t>
        <a:bodyPr/>
        <a:lstStyle/>
        <a:p>
          <a:endParaRPr lang="es-ES"/>
        </a:p>
      </dgm:t>
    </dgm:pt>
    <dgm:pt modelId="{F4383238-2117-4E09-ABEC-D275675BA46A}" type="sibTrans" cxnId="{0EDC89D9-214E-49CF-A9E7-C9537501EDC6}">
      <dgm:prSet/>
      <dgm:spPr/>
      <dgm:t>
        <a:bodyPr/>
        <a:lstStyle/>
        <a:p>
          <a:endParaRPr lang="es-ES"/>
        </a:p>
      </dgm:t>
    </dgm:pt>
    <dgm:pt modelId="{5C33809B-DAAD-4B44-BCBD-F7C230C8CFCC}" type="pres">
      <dgm:prSet presAssocID="{FE7A4DE2-8995-470C-93E9-928F7FFA83E8}" presName="Name0" presStyleCnt="0">
        <dgm:presLayoutVars>
          <dgm:dir/>
          <dgm:resizeHandles val="exact"/>
        </dgm:presLayoutVars>
      </dgm:prSet>
      <dgm:spPr/>
    </dgm:pt>
    <dgm:pt modelId="{E596F2C8-28C4-49F9-82F3-306CD29B7648}" type="pres">
      <dgm:prSet presAssocID="{86EB780A-B6B7-49D9-8DFE-EC9A46347046}" presName="parTxOnly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01E6077A-6109-4308-9FED-85F6E9DB4379}" type="pres">
      <dgm:prSet presAssocID="{B8AE6DEA-C9AA-4C7D-A6A8-86A41EE631AC}" presName="parSpace" presStyleCnt="0"/>
      <dgm:spPr/>
    </dgm:pt>
    <dgm:pt modelId="{0DBB7199-D18B-4330-AEB6-B8E312BE7F2D}" type="pres">
      <dgm:prSet presAssocID="{3D47121C-EE79-49FE-BCF1-0962E2289106}" presName="parTxOnly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2C89807C-74F1-40B2-B612-27BAB412CEAD}" type="pres">
      <dgm:prSet presAssocID="{3BD387C1-D7D5-4E97-BD66-57BFEE5A369D}" presName="parSpace" presStyleCnt="0"/>
      <dgm:spPr/>
    </dgm:pt>
    <dgm:pt modelId="{2BE6173E-C9C5-4DD1-8B5C-1005AD014242}" type="pres">
      <dgm:prSet presAssocID="{B9D69F2A-47CC-4978-A5E9-D7B158E0F924}" presName="parTxOnly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8811BD2E-C11C-44D8-9A4A-BADDFC5081C3}" type="pres">
      <dgm:prSet presAssocID="{F4383238-2117-4E09-ABEC-D275675BA46A}" presName="parSpace" presStyleCnt="0"/>
      <dgm:spPr/>
    </dgm:pt>
    <dgm:pt modelId="{A642ACC9-78E0-47E4-B5E3-D4C88889ADFF}" type="pres">
      <dgm:prSet presAssocID="{5B19ADD7-7F82-44F6-BFBB-56E853DDE668}" presName="parTxOnly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B954AD50-B4C0-4429-8063-0876399C5C82}" type="presOf" srcId="{3D47121C-EE79-49FE-BCF1-0962E2289106}" destId="{0DBB7199-D18B-4330-AEB6-B8E312BE7F2D}" srcOrd="0" destOrd="0" presId="urn:microsoft.com/office/officeart/2005/8/layout/hChevron3"/>
    <dgm:cxn modelId="{3777FE14-B1FC-4B6B-A715-805CBC314DFF}" srcId="{FE7A4DE2-8995-470C-93E9-928F7FFA83E8}" destId="{3D47121C-EE79-49FE-BCF1-0962E2289106}" srcOrd="1" destOrd="0" parTransId="{F465B46E-2B1A-4AED-90DA-6F44AE86B532}" sibTransId="{3BD387C1-D7D5-4E97-BD66-57BFEE5A369D}"/>
    <dgm:cxn modelId="{72583712-2884-4EA2-AD17-4A61C3E2FA08}" type="presOf" srcId="{5B19ADD7-7F82-44F6-BFBB-56E853DDE668}" destId="{A642ACC9-78E0-47E4-B5E3-D4C88889ADFF}" srcOrd="0" destOrd="0" presId="urn:microsoft.com/office/officeart/2005/8/layout/hChevron3"/>
    <dgm:cxn modelId="{E4909375-64DD-4539-95F8-4BAD63E6D42B}" srcId="{FE7A4DE2-8995-470C-93E9-928F7FFA83E8}" destId="{86EB780A-B6B7-49D9-8DFE-EC9A46347046}" srcOrd="0" destOrd="0" parTransId="{88160833-D761-4F32-A74D-5C6E4B79F630}" sibTransId="{B8AE6DEA-C9AA-4C7D-A6A8-86A41EE631AC}"/>
    <dgm:cxn modelId="{A0B18C8A-9DA5-4294-9D62-5A29DA705D9C}" type="presOf" srcId="{86EB780A-B6B7-49D9-8DFE-EC9A46347046}" destId="{E596F2C8-28C4-49F9-82F3-306CD29B7648}" srcOrd="0" destOrd="0" presId="urn:microsoft.com/office/officeart/2005/8/layout/hChevron3"/>
    <dgm:cxn modelId="{E01EF865-A3D2-4FAD-9527-3D70B3076C81}" type="presOf" srcId="{FE7A4DE2-8995-470C-93E9-928F7FFA83E8}" destId="{5C33809B-DAAD-4B44-BCBD-F7C230C8CFCC}" srcOrd="0" destOrd="0" presId="urn:microsoft.com/office/officeart/2005/8/layout/hChevron3"/>
    <dgm:cxn modelId="{B52E1E7C-401A-4BCB-AB42-442DA09BFC3E}" srcId="{FE7A4DE2-8995-470C-93E9-928F7FFA83E8}" destId="{5B19ADD7-7F82-44F6-BFBB-56E853DDE668}" srcOrd="3" destOrd="0" parTransId="{EC7D6D87-C7FF-48F5-B14B-E85B18C827EB}" sibTransId="{1218B46D-7910-4A55-A967-E05BF57E94AF}"/>
    <dgm:cxn modelId="{0EDC89D9-214E-49CF-A9E7-C9537501EDC6}" srcId="{FE7A4DE2-8995-470C-93E9-928F7FFA83E8}" destId="{B9D69F2A-47CC-4978-A5E9-D7B158E0F924}" srcOrd="2" destOrd="0" parTransId="{497EE571-C234-409B-8DC1-1DBBED9D2E52}" sibTransId="{F4383238-2117-4E09-ABEC-D275675BA46A}"/>
    <dgm:cxn modelId="{4103E5AE-39D0-460F-9C20-9575D8854941}" type="presOf" srcId="{B9D69F2A-47CC-4978-A5E9-D7B158E0F924}" destId="{2BE6173E-C9C5-4DD1-8B5C-1005AD014242}" srcOrd="0" destOrd="0" presId="urn:microsoft.com/office/officeart/2005/8/layout/hChevron3"/>
    <dgm:cxn modelId="{485EC977-49EE-46D9-8837-E02CCD73048C}" type="presParOf" srcId="{5C33809B-DAAD-4B44-BCBD-F7C230C8CFCC}" destId="{E596F2C8-28C4-49F9-82F3-306CD29B7648}" srcOrd="0" destOrd="0" presId="urn:microsoft.com/office/officeart/2005/8/layout/hChevron3"/>
    <dgm:cxn modelId="{8A57E102-024A-4BEF-8A84-7CD95439859E}" type="presParOf" srcId="{5C33809B-DAAD-4B44-BCBD-F7C230C8CFCC}" destId="{01E6077A-6109-4308-9FED-85F6E9DB4379}" srcOrd="1" destOrd="0" presId="urn:microsoft.com/office/officeart/2005/8/layout/hChevron3"/>
    <dgm:cxn modelId="{B51C601B-4229-4F74-AEB6-7E0C69CDEF7A}" type="presParOf" srcId="{5C33809B-DAAD-4B44-BCBD-F7C230C8CFCC}" destId="{0DBB7199-D18B-4330-AEB6-B8E312BE7F2D}" srcOrd="2" destOrd="0" presId="urn:microsoft.com/office/officeart/2005/8/layout/hChevron3"/>
    <dgm:cxn modelId="{ED77C43C-1E57-4663-9355-2325DE767384}" type="presParOf" srcId="{5C33809B-DAAD-4B44-BCBD-F7C230C8CFCC}" destId="{2C89807C-74F1-40B2-B612-27BAB412CEAD}" srcOrd="3" destOrd="0" presId="urn:microsoft.com/office/officeart/2005/8/layout/hChevron3"/>
    <dgm:cxn modelId="{D4BFD736-3E4B-48E3-AAC7-760152B72616}" type="presParOf" srcId="{5C33809B-DAAD-4B44-BCBD-F7C230C8CFCC}" destId="{2BE6173E-C9C5-4DD1-8B5C-1005AD014242}" srcOrd="4" destOrd="0" presId="urn:microsoft.com/office/officeart/2005/8/layout/hChevron3"/>
    <dgm:cxn modelId="{D2A1E3C2-1FAB-43CA-927C-4E6A67BCE35F}" type="presParOf" srcId="{5C33809B-DAAD-4B44-BCBD-F7C230C8CFCC}" destId="{8811BD2E-C11C-44D8-9A4A-BADDFC5081C3}" srcOrd="5" destOrd="0" presId="urn:microsoft.com/office/officeart/2005/8/layout/hChevron3"/>
    <dgm:cxn modelId="{0AF121AB-53B0-4FBC-9ABD-2BEA796A588A}" type="presParOf" srcId="{5C33809B-DAAD-4B44-BCBD-F7C230C8CFCC}" destId="{A642ACC9-78E0-47E4-B5E3-D4C88889ADFF}" srcOrd="6" destOrd="0" presId="urn:microsoft.com/office/officeart/2005/8/layout/hChevron3"/>
  </dgm:cxnLst>
  <dgm:bg/>
  <dgm:whole/>
</dgm:dataModel>
</file>

<file path=ppt/diagrams/data42.xml><?xml version="1.0" encoding="utf-8"?>
<dgm:dataModel xmlns:dgm="http://schemas.openxmlformats.org/drawingml/2006/diagram" xmlns:a="http://schemas.openxmlformats.org/drawingml/2006/main">
  <dgm:ptLst>
    <dgm:pt modelId="{FE7A4DE2-8995-470C-93E9-928F7FFA83E8}" type="doc">
      <dgm:prSet loTypeId="urn:microsoft.com/office/officeart/2005/8/layout/hChevron3" loCatId="process" qsTypeId="urn:microsoft.com/office/officeart/2005/8/quickstyle/3d1" qsCatId="3D" csTypeId="urn:microsoft.com/office/officeart/2005/8/colors/accent1_2" csCatId="accent1" phldr="1"/>
      <dgm:spPr/>
    </dgm:pt>
    <dgm:pt modelId="{5B19ADD7-7F82-44F6-BFBB-56E853DDE668}">
      <dgm:prSet phldrT="[Texto]"/>
      <dgm:spPr/>
      <dgm:t>
        <a:bodyPr/>
        <a:lstStyle/>
        <a:p>
          <a:r>
            <a:rPr lang="es-ES" dirty="0" smtClean="0"/>
            <a:t>21-23 noviembre 07</a:t>
          </a:r>
          <a:endParaRPr lang="es-ES" dirty="0"/>
        </a:p>
      </dgm:t>
    </dgm:pt>
    <dgm:pt modelId="{EC7D6D87-C7FF-48F5-B14B-E85B18C827EB}" type="parTrans" cxnId="{B52E1E7C-401A-4BCB-AB42-442DA09BFC3E}">
      <dgm:prSet/>
      <dgm:spPr/>
      <dgm:t>
        <a:bodyPr/>
        <a:lstStyle/>
        <a:p>
          <a:endParaRPr lang="es-ES"/>
        </a:p>
      </dgm:t>
    </dgm:pt>
    <dgm:pt modelId="{1218B46D-7910-4A55-A967-E05BF57E94AF}" type="sibTrans" cxnId="{B52E1E7C-401A-4BCB-AB42-442DA09BFC3E}">
      <dgm:prSet/>
      <dgm:spPr/>
      <dgm:t>
        <a:bodyPr/>
        <a:lstStyle/>
        <a:p>
          <a:endParaRPr lang="es-ES"/>
        </a:p>
      </dgm:t>
    </dgm:pt>
    <dgm:pt modelId="{86EB780A-B6B7-49D9-8DFE-EC9A46347046}">
      <dgm:prSet phldrT="[Texto]"/>
      <dgm:spPr/>
      <dgm:t>
        <a:bodyPr/>
        <a:lstStyle/>
        <a:p>
          <a:r>
            <a:rPr lang="es-ES" dirty="0" smtClean="0"/>
            <a:t>Encuentro Formativo</a:t>
          </a:r>
          <a:endParaRPr lang="es-ES" dirty="0"/>
        </a:p>
      </dgm:t>
    </dgm:pt>
    <dgm:pt modelId="{B8AE6DEA-C9AA-4C7D-A6A8-86A41EE631AC}" type="sibTrans" cxnId="{E4909375-64DD-4539-95F8-4BAD63E6D42B}">
      <dgm:prSet/>
      <dgm:spPr/>
      <dgm:t>
        <a:bodyPr/>
        <a:lstStyle/>
        <a:p>
          <a:endParaRPr lang="es-ES"/>
        </a:p>
      </dgm:t>
    </dgm:pt>
    <dgm:pt modelId="{88160833-D761-4F32-A74D-5C6E4B79F630}" type="parTrans" cxnId="{E4909375-64DD-4539-95F8-4BAD63E6D42B}">
      <dgm:prSet/>
      <dgm:spPr/>
      <dgm:t>
        <a:bodyPr/>
        <a:lstStyle/>
        <a:p>
          <a:endParaRPr lang="es-ES"/>
        </a:p>
      </dgm:t>
    </dgm:pt>
    <dgm:pt modelId="{3D47121C-EE79-49FE-BCF1-0962E2289106}">
      <dgm:prSet phldrT="[Texto]"/>
      <dgm:spPr/>
      <dgm:t>
        <a:bodyPr/>
        <a:lstStyle/>
        <a:p>
          <a:r>
            <a:rPr lang="es-ES" dirty="0" smtClean="0"/>
            <a:t>Profesores Nuevos</a:t>
          </a:r>
          <a:endParaRPr lang="es-ES" dirty="0"/>
        </a:p>
      </dgm:t>
    </dgm:pt>
    <dgm:pt modelId="{F465B46E-2B1A-4AED-90DA-6F44AE86B532}" type="parTrans" cxnId="{3777FE14-B1FC-4B6B-A715-805CBC314DFF}">
      <dgm:prSet/>
      <dgm:spPr/>
      <dgm:t>
        <a:bodyPr/>
        <a:lstStyle/>
        <a:p>
          <a:endParaRPr lang="es-ES"/>
        </a:p>
      </dgm:t>
    </dgm:pt>
    <dgm:pt modelId="{3BD387C1-D7D5-4E97-BD66-57BFEE5A369D}" type="sibTrans" cxnId="{3777FE14-B1FC-4B6B-A715-805CBC314DFF}">
      <dgm:prSet/>
      <dgm:spPr/>
      <dgm:t>
        <a:bodyPr/>
        <a:lstStyle/>
        <a:p>
          <a:endParaRPr lang="es-ES"/>
        </a:p>
      </dgm:t>
    </dgm:pt>
    <dgm:pt modelId="{B9D69F2A-47CC-4978-A5E9-D7B158E0F924}">
      <dgm:prSet phldrT="[Texto]"/>
      <dgm:spPr/>
      <dgm:t>
        <a:bodyPr/>
        <a:lstStyle/>
        <a:p>
          <a:r>
            <a:rPr lang="es-ES" dirty="0" smtClean="0"/>
            <a:t>Colmenar Viejo</a:t>
          </a:r>
          <a:endParaRPr lang="es-ES" dirty="0"/>
        </a:p>
      </dgm:t>
    </dgm:pt>
    <dgm:pt modelId="{497EE571-C234-409B-8DC1-1DBBED9D2E52}" type="parTrans" cxnId="{0EDC89D9-214E-49CF-A9E7-C9537501EDC6}">
      <dgm:prSet/>
      <dgm:spPr/>
      <dgm:t>
        <a:bodyPr/>
        <a:lstStyle/>
        <a:p>
          <a:endParaRPr lang="es-ES"/>
        </a:p>
      </dgm:t>
    </dgm:pt>
    <dgm:pt modelId="{F4383238-2117-4E09-ABEC-D275675BA46A}" type="sibTrans" cxnId="{0EDC89D9-214E-49CF-A9E7-C9537501EDC6}">
      <dgm:prSet/>
      <dgm:spPr/>
      <dgm:t>
        <a:bodyPr/>
        <a:lstStyle/>
        <a:p>
          <a:endParaRPr lang="es-ES"/>
        </a:p>
      </dgm:t>
    </dgm:pt>
    <dgm:pt modelId="{5C33809B-DAAD-4B44-BCBD-F7C230C8CFCC}" type="pres">
      <dgm:prSet presAssocID="{FE7A4DE2-8995-470C-93E9-928F7FFA83E8}" presName="Name0" presStyleCnt="0">
        <dgm:presLayoutVars>
          <dgm:dir/>
          <dgm:resizeHandles val="exact"/>
        </dgm:presLayoutVars>
      </dgm:prSet>
      <dgm:spPr/>
    </dgm:pt>
    <dgm:pt modelId="{E596F2C8-28C4-49F9-82F3-306CD29B7648}" type="pres">
      <dgm:prSet presAssocID="{86EB780A-B6B7-49D9-8DFE-EC9A46347046}" presName="parTxOnly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01E6077A-6109-4308-9FED-85F6E9DB4379}" type="pres">
      <dgm:prSet presAssocID="{B8AE6DEA-C9AA-4C7D-A6A8-86A41EE631AC}" presName="parSpace" presStyleCnt="0"/>
      <dgm:spPr/>
    </dgm:pt>
    <dgm:pt modelId="{0DBB7199-D18B-4330-AEB6-B8E312BE7F2D}" type="pres">
      <dgm:prSet presAssocID="{3D47121C-EE79-49FE-BCF1-0962E2289106}" presName="parTxOnly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2C89807C-74F1-40B2-B612-27BAB412CEAD}" type="pres">
      <dgm:prSet presAssocID="{3BD387C1-D7D5-4E97-BD66-57BFEE5A369D}" presName="parSpace" presStyleCnt="0"/>
      <dgm:spPr/>
    </dgm:pt>
    <dgm:pt modelId="{2BE6173E-C9C5-4DD1-8B5C-1005AD014242}" type="pres">
      <dgm:prSet presAssocID="{B9D69F2A-47CC-4978-A5E9-D7B158E0F924}" presName="parTxOnly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8811BD2E-C11C-44D8-9A4A-BADDFC5081C3}" type="pres">
      <dgm:prSet presAssocID="{F4383238-2117-4E09-ABEC-D275675BA46A}" presName="parSpace" presStyleCnt="0"/>
      <dgm:spPr/>
    </dgm:pt>
    <dgm:pt modelId="{A642ACC9-78E0-47E4-B5E3-D4C88889ADFF}" type="pres">
      <dgm:prSet presAssocID="{5B19ADD7-7F82-44F6-BFBB-56E853DDE668}" presName="parTxOnly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5F5DA707-6C91-47C0-915A-7FEC731E04D2}" type="presOf" srcId="{5B19ADD7-7F82-44F6-BFBB-56E853DDE668}" destId="{A642ACC9-78E0-47E4-B5E3-D4C88889ADFF}" srcOrd="0" destOrd="0" presId="urn:microsoft.com/office/officeart/2005/8/layout/hChevron3"/>
    <dgm:cxn modelId="{3777FE14-B1FC-4B6B-A715-805CBC314DFF}" srcId="{FE7A4DE2-8995-470C-93E9-928F7FFA83E8}" destId="{3D47121C-EE79-49FE-BCF1-0962E2289106}" srcOrd="1" destOrd="0" parTransId="{F465B46E-2B1A-4AED-90DA-6F44AE86B532}" sibTransId="{3BD387C1-D7D5-4E97-BD66-57BFEE5A369D}"/>
    <dgm:cxn modelId="{E4909375-64DD-4539-95F8-4BAD63E6D42B}" srcId="{FE7A4DE2-8995-470C-93E9-928F7FFA83E8}" destId="{86EB780A-B6B7-49D9-8DFE-EC9A46347046}" srcOrd="0" destOrd="0" parTransId="{88160833-D761-4F32-A74D-5C6E4B79F630}" sibTransId="{B8AE6DEA-C9AA-4C7D-A6A8-86A41EE631AC}"/>
    <dgm:cxn modelId="{E27E2039-A1F9-48B0-B701-6BFEEBDB03AA}" type="presOf" srcId="{86EB780A-B6B7-49D9-8DFE-EC9A46347046}" destId="{E596F2C8-28C4-49F9-82F3-306CD29B7648}" srcOrd="0" destOrd="0" presId="urn:microsoft.com/office/officeart/2005/8/layout/hChevron3"/>
    <dgm:cxn modelId="{99951C3F-D8AD-4C83-A82F-0410A6BBFFE1}" type="presOf" srcId="{FE7A4DE2-8995-470C-93E9-928F7FFA83E8}" destId="{5C33809B-DAAD-4B44-BCBD-F7C230C8CFCC}" srcOrd="0" destOrd="0" presId="urn:microsoft.com/office/officeart/2005/8/layout/hChevron3"/>
    <dgm:cxn modelId="{868F0D3A-BFB0-4F06-A228-6EBAFEFAECB5}" type="presOf" srcId="{3D47121C-EE79-49FE-BCF1-0962E2289106}" destId="{0DBB7199-D18B-4330-AEB6-B8E312BE7F2D}" srcOrd="0" destOrd="0" presId="urn:microsoft.com/office/officeart/2005/8/layout/hChevron3"/>
    <dgm:cxn modelId="{B52E1E7C-401A-4BCB-AB42-442DA09BFC3E}" srcId="{FE7A4DE2-8995-470C-93E9-928F7FFA83E8}" destId="{5B19ADD7-7F82-44F6-BFBB-56E853DDE668}" srcOrd="3" destOrd="0" parTransId="{EC7D6D87-C7FF-48F5-B14B-E85B18C827EB}" sibTransId="{1218B46D-7910-4A55-A967-E05BF57E94AF}"/>
    <dgm:cxn modelId="{AF229E0A-5768-4AF8-814D-5C3E5C468FAC}" type="presOf" srcId="{B9D69F2A-47CC-4978-A5E9-D7B158E0F924}" destId="{2BE6173E-C9C5-4DD1-8B5C-1005AD014242}" srcOrd="0" destOrd="0" presId="urn:microsoft.com/office/officeart/2005/8/layout/hChevron3"/>
    <dgm:cxn modelId="{0EDC89D9-214E-49CF-A9E7-C9537501EDC6}" srcId="{FE7A4DE2-8995-470C-93E9-928F7FFA83E8}" destId="{B9D69F2A-47CC-4978-A5E9-D7B158E0F924}" srcOrd="2" destOrd="0" parTransId="{497EE571-C234-409B-8DC1-1DBBED9D2E52}" sibTransId="{F4383238-2117-4E09-ABEC-D275675BA46A}"/>
    <dgm:cxn modelId="{673D9565-F323-4146-B1C2-DA6CD95416F9}" type="presParOf" srcId="{5C33809B-DAAD-4B44-BCBD-F7C230C8CFCC}" destId="{E596F2C8-28C4-49F9-82F3-306CD29B7648}" srcOrd="0" destOrd="0" presId="urn:microsoft.com/office/officeart/2005/8/layout/hChevron3"/>
    <dgm:cxn modelId="{B6389F54-AC57-4824-AA3E-D940970F14BD}" type="presParOf" srcId="{5C33809B-DAAD-4B44-BCBD-F7C230C8CFCC}" destId="{01E6077A-6109-4308-9FED-85F6E9DB4379}" srcOrd="1" destOrd="0" presId="urn:microsoft.com/office/officeart/2005/8/layout/hChevron3"/>
    <dgm:cxn modelId="{87152D5F-C404-4028-AEDC-F5B5E6C22DCE}" type="presParOf" srcId="{5C33809B-DAAD-4B44-BCBD-F7C230C8CFCC}" destId="{0DBB7199-D18B-4330-AEB6-B8E312BE7F2D}" srcOrd="2" destOrd="0" presId="urn:microsoft.com/office/officeart/2005/8/layout/hChevron3"/>
    <dgm:cxn modelId="{AD4B68CF-7909-415F-946B-6627EA07DE3E}" type="presParOf" srcId="{5C33809B-DAAD-4B44-BCBD-F7C230C8CFCC}" destId="{2C89807C-74F1-40B2-B612-27BAB412CEAD}" srcOrd="3" destOrd="0" presId="urn:microsoft.com/office/officeart/2005/8/layout/hChevron3"/>
    <dgm:cxn modelId="{CA5BE320-E60C-40BC-BB89-A97FBFF0715B}" type="presParOf" srcId="{5C33809B-DAAD-4B44-BCBD-F7C230C8CFCC}" destId="{2BE6173E-C9C5-4DD1-8B5C-1005AD014242}" srcOrd="4" destOrd="0" presId="urn:microsoft.com/office/officeart/2005/8/layout/hChevron3"/>
    <dgm:cxn modelId="{4404507D-C42D-4D47-8655-FAEBB6496A0E}" type="presParOf" srcId="{5C33809B-DAAD-4B44-BCBD-F7C230C8CFCC}" destId="{8811BD2E-C11C-44D8-9A4A-BADDFC5081C3}" srcOrd="5" destOrd="0" presId="urn:microsoft.com/office/officeart/2005/8/layout/hChevron3"/>
    <dgm:cxn modelId="{A6541F47-C6B7-4E0B-A0D3-92BCE0DC4269}" type="presParOf" srcId="{5C33809B-DAAD-4B44-BCBD-F7C230C8CFCC}" destId="{A642ACC9-78E0-47E4-B5E3-D4C88889ADFF}" srcOrd="6" destOrd="0" presId="urn:microsoft.com/office/officeart/2005/8/layout/hChevron3"/>
  </dgm:cxnLst>
  <dgm:bg/>
  <dgm:whole/>
</dgm:dataModel>
</file>

<file path=ppt/diagrams/data43.xml><?xml version="1.0" encoding="utf-8"?>
<dgm:dataModel xmlns:dgm="http://schemas.openxmlformats.org/drawingml/2006/diagram" xmlns:a="http://schemas.openxmlformats.org/drawingml/2006/main">
  <dgm:ptLst>
    <dgm:pt modelId="{6F107496-FE79-47E7-B312-F81BCC5DEFA4}" type="doc">
      <dgm:prSet loTypeId="urn:microsoft.com/office/officeart/2005/8/layout/vList2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es-ES"/>
        </a:p>
      </dgm:t>
    </dgm:pt>
    <dgm:pt modelId="{E4A6AA02-A14B-4260-9B1E-F9634090E298}">
      <dgm:prSet/>
      <dgm:spPr/>
      <dgm:t>
        <a:bodyPr/>
        <a:lstStyle/>
        <a:p>
          <a:pPr rtl="0"/>
          <a:r>
            <a:rPr lang="en-US" b="1" dirty="0" smtClean="0"/>
            <a:t>Es un hombre/</a:t>
          </a:r>
          <a:r>
            <a:rPr lang="en-US" b="1" dirty="0" err="1" smtClean="0"/>
            <a:t>mujer</a:t>
          </a:r>
          <a:r>
            <a:rPr lang="en-US" b="1" dirty="0" smtClean="0"/>
            <a:t> </a:t>
          </a:r>
          <a:r>
            <a:rPr lang="en-US" b="1" dirty="0" err="1" smtClean="0"/>
            <a:t>que</a:t>
          </a:r>
          <a:r>
            <a:rPr lang="en-US" b="1" dirty="0" smtClean="0"/>
            <a:t> ARDE  en </a:t>
          </a:r>
          <a:r>
            <a:rPr lang="en-US" b="1" dirty="0" err="1" smtClean="0"/>
            <a:t>caridad</a:t>
          </a:r>
          <a:r>
            <a:rPr lang="en-US" b="1" dirty="0" smtClean="0"/>
            <a:t>.</a:t>
          </a:r>
          <a:endParaRPr lang="es-ES" dirty="0"/>
        </a:p>
      </dgm:t>
    </dgm:pt>
    <dgm:pt modelId="{85C7414C-D39C-4775-90F8-8F362A109838}" type="parTrans" cxnId="{F06833CC-8546-457B-9341-1BEA53EFB039}">
      <dgm:prSet/>
      <dgm:spPr/>
      <dgm:t>
        <a:bodyPr/>
        <a:lstStyle/>
        <a:p>
          <a:endParaRPr lang="es-ES"/>
        </a:p>
      </dgm:t>
    </dgm:pt>
    <dgm:pt modelId="{9D34EA30-4A0B-49DE-9970-A517A7122DE2}" type="sibTrans" cxnId="{F06833CC-8546-457B-9341-1BEA53EFB039}">
      <dgm:prSet/>
      <dgm:spPr/>
      <dgm:t>
        <a:bodyPr/>
        <a:lstStyle/>
        <a:p>
          <a:endParaRPr lang="es-ES"/>
        </a:p>
      </dgm:t>
    </dgm:pt>
    <dgm:pt modelId="{2EA4C141-33C0-41AF-809E-9FBC9CD36F3D}">
      <dgm:prSet/>
      <dgm:spPr/>
      <dgm:t>
        <a:bodyPr/>
        <a:lstStyle/>
        <a:p>
          <a:pPr rtl="0"/>
          <a:r>
            <a:rPr lang="en-US" b="1" dirty="0" err="1" smtClean="0"/>
            <a:t>Que</a:t>
          </a:r>
          <a:r>
            <a:rPr lang="en-US" b="1" dirty="0" smtClean="0"/>
            <a:t> ABRASA </a:t>
          </a:r>
          <a:r>
            <a:rPr lang="en-US" b="1" dirty="0" err="1" smtClean="0"/>
            <a:t>por</a:t>
          </a:r>
          <a:r>
            <a:rPr lang="en-US" b="1" dirty="0" smtClean="0"/>
            <a:t> </a:t>
          </a:r>
          <a:r>
            <a:rPr lang="en-US" b="1" dirty="0" err="1" smtClean="0"/>
            <a:t>donde</a:t>
          </a:r>
          <a:r>
            <a:rPr lang="en-US" b="1" dirty="0" smtClean="0"/>
            <a:t> </a:t>
          </a:r>
          <a:r>
            <a:rPr lang="en-US" b="1" dirty="0" err="1" smtClean="0"/>
            <a:t>pasa</a:t>
          </a:r>
          <a:r>
            <a:rPr lang="en-US" b="1" dirty="0" smtClean="0"/>
            <a:t>.</a:t>
          </a:r>
          <a:endParaRPr lang="es-ES" dirty="0"/>
        </a:p>
      </dgm:t>
    </dgm:pt>
    <dgm:pt modelId="{A5DFD16A-B126-49F4-9871-20CC7A40678A}" type="parTrans" cxnId="{E2F33657-9822-48C1-9C27-031A38ECA293}">
      <dgm:prSet/>
      <dgm:spPr/>
      <dgm:t>
        <a:bodyPr/>
        <a:lstStyle/>
        <a:p>
          <a:endParaRPr lang="es-ES"/>
        </a:p>
      </dgm:t>
    </dgm:pt>
    <dgm:pt modelId="{A0407B8D-9A3B-4ADB-8E5F-B34234210BA4}" type="sibTrans" cxnId="{E2F33657-9822-48C1-9C27-031A38ECA293}">
      <dgm:prSet/>
      <dgm:spPr/>
      <dgm:t>
        <a:bodyPr/>
        <a:lstStyle/>
        <a:p>
          <a:endParaRPr lang="es-ES"/>
        </a:p>
      </dgm:t>
    </dgm:pt>
    <dgm:pt modelId="{BF4B7210-FF63-416C-A52C-FE9A1948586C}">
      <dgm:prSet/>
      <dgm:spPr/>
      <dgm:t>
        <a:bodyPr/>
        <a:lstStyle/>
        <a:p>
          <a:pPr rtl="0"/>
          <a:r>
            <a:rPr lang="en-US" b="1" dirty="0" err="1" smtClean="0"/>
            <a:t>Que</a:t>
          </a:r>
          <a:r>
            <a:rPr lang="en-US" b="1" dirty="0" smtClean="0"/>
            <a:t> </a:t>
          </a:r>
          <a:r>
            <a:rPr lang="en-US" b="1" dirty="0" err="1" smtClean="0"/>
            <a:t>desea</a:t>
          </a:r>
          <a:r>
            <a:rPr lang="en-US" b="1" dirty="0" smtClean="0"/>
            <a:t> ENCENDER  a </a:t>
          </a:r>
          <a:r>
            <a:rPr lang="en-US" b="1" dirty="0" err="1" smtClean="0"/>
            <a:t>todo</a:t>
          </a:r>
          <a:r>
            <a:rPr lang="en-US" b="1" dirty="0" smtClean="0"/>
            <a:t> el </a:t>
          </a:r>
          <a:r>
            <a:rPr lang="en-US" b="1" dirty="0" err="1" smtClean="0"/>
            <a:t>mundo</a:t>
          </a:r>
          <a:r>
            <a:rPr lang="en-US" b="1" dirty="0" smtClean="0"/>
            <a:t> en el </a:t>
          </a:r>
          <a:r>
            <a:rPr lang="en-US" b="1" dirty="0" err="1" smtClean="0"/>
            <a:t>fuego</a:t>
          </a:r>
          <a:r>
            <a:rPr lang="en-US" b="1" dirty="0" smtClean="0"/>
            <a:t> del </a:t>
          </a:r>
          <a:r>
            <a:rPr lang="en-US" b="1" dirty="0" err="1" smtClean="0"/>
            <a:t>divino</a:t>
          </a:r>
          <a:r>
            <a:rPr lang="en-US" b="1" dirty="0" smtClean="0"/>
            <a:t> </a:t>
          </a:r>
          <a:r>
            <a:rPr lang="en-US" b="1" dirty="0" err="1" smtClean="0"/>
            <a:t>amor</a:t>
          </a:r>
          <a:r>
            <a:rPr lang="en-US" b="1" dirty="0" smtClean="0"/>
            <a:t>.</a:t>
          </a:r>
          <a:endParaRPr lang="es-ES" dirty="0"/>
        </a:p>
      </dgm:t>
    </dgm:pt>
    <dgm:pt modelId="{82F06869-7E23-4F91-9227-29FB1A2456B2}" type="parTrans" cxnId="{21AF774D-9B80-4A96-9F5D-BE1903BF0F28}">
      <dgm:prSet/>
      <dgm:spPr/>
      <dgm:t>
        <a:bodyPr/>
        <a:lstStyle/>
        <a:p>
          <a:endParaRPr lang="es-ES"/>
        </a:p>
      </dgm:t>
    </dgm:pt>
    <dgm:pt modelId="{F9BAC33E-C7E3-42FE-9577-3E573F07BB61}" type="sibTrans" cxnId="{21AF774D-9B80-4A96-9F5D-BE1903BF0F28}">
      <dgm:prSet/>
      <dgm:spPr/>
      <dgm:t>
        <a:bodyPr/>
        <a:lstStyle/>
        <a:p>
          <a:endParaRPr lang="es-ES"/>
        </a:p>
      </dgm:t>
    </dgm:pt>
    <dgm:pt modelId="{1527D54E-8C35-4D1E-B767-862A24BF737A}" type="pres">
      <dgm:prSet presAssocID="{6F107496-FE79-47E7-B312-F81BCC5DEFA4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445D825E-675B-4056-B441-1AFF82FF8ECF}" type="pres">
      <dgm:prSet presAssocID="{E4A6AA02-A14B-4260-9B1E-F9634090E298}" presName="parentText" presStyleLbl="node1" presStyleIdx="0" presStyleCnt="3" custLinFactNeighborX="919" custLinFactNeighborY="56406">
        <dgm:presLayoutVars>
          <dgm:chMax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9B35FC0B-BE84-4820-9371-144DB4444583}" type="pres">
      <dgm:prSet presAssocID="{9D34EA30-4A0B-49DE-9970-A517A7122DE2}" presName="spacer" presStyleCnt="0"/>
      <dgm:spPr/>
    </dgm:pt>
    <dgm:pt modelId="{594A0925-2B02-42D6-989A-EE8D705F200E}" type="pres">
      <dgm:prSet presAssocID="{2EA4C141-33C0-41AF-809E-9FBC9CD36F3D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A736A7BD-27A2-4C98-9DF3-2D9A7762C00D}" type="pres">
      <dgm:prSet presAssocID="{A0407B8D-9A3B-4ADB-8E5F-B34234210BA4}" presName="spacer" presStyleCnt="0"/>
      <dgm:spPr/>
    </dgm:pt>
    <dgm:pt modelId="{C1DA76A9-EE84-470E-A075-6D4ABE6DE602}" type="pres">
      <dgm:prSet presAssocID="{BF4B7210-FF63-416C-A52C-FE9A1948586C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414E3842-0D5E-4A47-BDCE-90C1D26674B0}" type="presOf" srcId="{6F107496-FE79-47E7-B312-F81BCC5DEFA4}" destId="{1527D54E-8C35-4D1E-B767-862A24BF737A}" srcOrd="0" destOrd="0" presId="urn:microsoft.com/office/officeart/2005/8/layout/vList2"/>
    <dgm:cxn modelId="{21AF774D-9B80-4A96-9F5D-BE1903BF0F28}" srcId="{6F107496-FE79-47E7-B312-F81BCC5DEFA4}" destId="{BF4B7210-FF63-416C-A52C-FE9A1948586C}" srcOrd="2" destOrd="0" parTransId="{82F06869-7E23-4F91-9227-29FB1A2456B2}" sibTransId="{F9BAC33E-C7E3-42FE-9577-3E573F07BB61}"/>
    <dgm:cxn modelId="{E2F33657-9822-48C1-9C27-031A38ECA293}" srcId="{6F107496-FE79-47E7-B312-F81BCC5DEFA4}" destId="{2EA4C141-33C0-41AF-809E-9FBC9CD36F3D}" srcOrd="1" destOrd="0" parTransId="{A5DFD16A-B126-49F4-9871-20CC7A40678A}" sibTransId="{A0407B8D-9A3B-4ADB-8E5F-B34234210BA4}"/>
    <dgm:cxn modelId="{37EECD87-B8E3-474A-9B46-19782BB16287}" type="presOf" srcId="{BF4B7210-FF63-416C-A52C-FE9A1948586C}" destId="{C1DA76A9-EE84-470E-A075-6D4ABE6DE602}" srcOrd="0" destOrd="0" presId="urn:microsoft.com/office/officeart/2005/8/layout/vList2"/>
    <dgm:cxn modelId="{9FF05891-E2DC-4C8F-B125-E0A7CE9F8FB2}" type="presOf" srcId="{2EA4C141-33C0-41AF-809E-9FBC9CD36F3D}" destId="{594A0925-2B02-42D6-989A-EE8D705F200E}" srcOrd="0" destOrd="0" presId="urn:microsoft.com/office/officeart/2005/8/layout/vList2"/>
    <dgm:cxn modelId="{0EBF89AD-C757-4746-AD90-A44E4364398B}" type="presOf" srcId="{E4A6AA02-A14B-4260-9B1E-F9634090E298}" destId="{445D825E-675B-4056-B441-1AFF82FF8ECF}" srcOrd="0" destOrd="0" presId="urn:microsoft.com/office/officeart/2005/8/layout/vList2"/>
    <dgm:cxn modelId="{F06833CC-8546-457B-9341-1BEA53EFB039}" srcId="{6F107496-FE79-47E7-B312-F81BCC5DEFA4}" destId="{E4A6AA02-A14B-4260-9B1E-F9634090E298}" srcOrd="0" destOrd="0" parTransId="{85C7414C-D39C-4775-90F8-8F362A109838}" sibTransId="{9D34EA30-4A0B-49DE-9970-A517A7122DE2}"/>
    <dgm:cxn modelId="{63ACD4E8-4C78-4E2B-9685-183F88C9D79A}" type="presParOf" srcId="{1527D54E-8C35-4D1E-B767-862A24BF737A}" destId="{445D825E-675B-4056-B441-1AFF82FF8ECF}" srcOrd="0" destOrd="0" presId="urn:microsoft.com/office/officeart/2005/8/layout/vList2"/>
    <dgm:cxn modelId="{9E37511A-23EF-4C8B-A787-FD42D841E5F3}" type="presParOf" srcId="{1527D54E-8C35-4D1E-B767-862A24BF737A}" destId="{9B35FC0B-BE84-4820-9371-144DB4444583}" srcOrd="1" destOrd="0" presId="urn:microsoft.com/office/officeart/2005/8/layout/vList2"/>
    <dgm:cxn modelId="{20AFE4A6-9601-4023-86DB-1D48124AD568}" type="presParOf" srcId="{1527D54E-8C35-4D1E-B767-862A24BF737A}" destId="{594A0925-2B02-42D6-989A-EE8D705F200E}" srcOrd="2" destOrd="0" presId="urn:microsoft.com/office/officeart/2005/8/layout/vList2"/>
    <dgm:cxn modelId="{0840FD0A-F1E2-4252-ACA2-66BEA7D973AA}" type="presParOf" srcId="{1527D54E-8C35-4D1E-B767-862A24BF737A}" destId="{A736A7BD-27A2-4C98-9DF3-2D9A7762C00D}" srcOrd="3" destOrd="0" presId="urn:microsoft.com/office/officeart/2005/8/layout/vList2"/>
    <dgm:cxn modelId="{572FEFA9-53D7-422F-ADE4-9D8115BF1058}" type="presParOf" srcId="{1527D54E-8C35-4D1E-B767-862A24BF737A}" destId="{C1DA76A9-EE84-470E-A075-6D4ABE6DE602}" srcOrd="4" destOrd="0" presId="urn:microsoft.com/office/officeart/2005/8/layout/vList2"/>
  </dgm:cxnLst>
  <dgm:bg/>
  <dgm:whole/>
</dgm:dataModel>
</file>

<file path=ppt/diagrams/data44.xml><?xml version="1.0" encoding="utf-8"?>
<dgm:dataModel xmlns:dgm="http://schemas.openxmlformats.org/drawingml/2006/diagram" xmlns:a="http://schemas.openxmlformats.org/drawingml/2006/main">
  <dgm:ptLst>
    <dgm:pt modelId="{2337D5C9-0247-4013-B6FD-1D066E95D80D}" type="doc">
      <dgm:prSet loTypeId="urn:microsoft.com/office/officeart/2005/8/layout/vList2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es-ES"/>
        </a:p>
      </dgm:t>
    </dgm:pt>
    <dgm:pt modelId="{6468001C-19D5-444B-80C3-C2E98F9AC92A}">
      <dgm:prSet>
        <dgm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pPr algn="ctr" rtl="0"/>
          <a:r>
            <a:rPr lang="es-ES_tradnl" b="1" i="0" dirty="0" smtClean="0">
              <a:solidFill>
                <a:schemeClr val="bg1"/>
              </a:solidFill>
            </a:rPr>
            <a:t>Un hijo/a del Inmaculado Corazón de María</a:t>
          </a:r>
          <a:endParaRPr lang="es-ES" b="1" i="0" dirty="0">
            <a:solidFill>
              <a:schemeClr val="bg1"/>
            </a:solidFill>
          </a:endParaRPr>
        </a:p>
      </dgm:t>
    </dgm:pt>
    <dgm:pt modelId="{0041E81E-196D-40BE-B07E-8BD11A557854}" type="parTrans" cxnId="{E0DAC252-AE91-47DD-9821-D7990FF87609}">
      <dgm:prSet/>
      <dgm:spPr/>
      <dgm:t>
        <a:bodyPr/>
        <a:lstStyle/>
        <a:p>
          <a:endParaRPr lang="es-ES"/>
        </a:p>
      </dgm:t>
    </dgm:pt>
    <dgm:pt modelId="{E0852AF2-E2FA-4F1E-B1E2-843E26E7D3B6}" type="sibTrans" cxnId="{E0DAC252-AE91-47DD-9821-D7990FF87609}">
      <dgm:prSet/>
      <dgm:spPr/>
      <dgm:t>
        <a:bodyPr/>
        <a:lstStyle/>
        <a:p>
          <a:endParaRPr lang="es-ES"/>
        </a:p>
      </dgm:t>
    </dgm:pt>
    <dgm:pt modelId="{A0D2BB4C-9C83-43E8-9282-F9252F7F00E5}" type="pres">
      <dgm:prSet presAssocID="{2337D5C9-0247-4013-B6FD-1D066E95D80D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B900D4DE-E15D-45C5-A722-A2FCD89FAB16}" type="pres">
      <dgm:prSet presAssocID="{6468001C-19D5-444B-80C3-C2E98F9AC92A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1DFD742A-9742-4A10-86BB-0334031A5D56}" type="presOf" srcId="{6468001C-19D5-444B-80C3-C2E98F9AC92A}" destId="{B900D4DE-E15D-45C5-A722-A2FCD89FAB16}" srcOrd="0" destOrd="0" presId="urn:microsoft.com/office/officeart/2005/8/layout/vList2"/>
    <dgm:cxn modelId="{E0DAC252-AE91-47DD-9821-D7990FF87609}" srcId="{2337D5C9-0247-4013-B6FD-1D066E95D80D}" destId="{6468001C-19D5-444B-80C3-C2E98F9AC92A}" srcOrd="0" destOrd="0" parTransId="{0041E81E-196D-40BE-B07E-8BD11A557854}" sibTransId="{E0852AF2-E2FA-4F1E-B1E2-843E26E7D3B6}"/>
    <dgm:cxn modelId="{0B874223-F5EB-4089-91CA-0978008E78E9}" type="presOf" srcId="{2337D5C9-0247-4013-B6FD-1D066E95D80D}" destId="{A0D2BB4C-9C83-43E8-9282-F9252F7F00E5}" srcOrd="0" destOrd="0" presId="urn:microsoft.com/office/officeart/2005/8/layout/vList2"/>
    <dgm:cxn modelId="{53F081F4-E8CA-4682-8F0B-02A3D1333C55}" type="presParOf" srcId="{A0D2BB4C-9C83-43E8-9282-F9252F7F00E5}" destId="{B900D4DE-E15D-45C5-A722-A2FCD89FAB16}" srcOrd="0" destOrd="0" presId="urn:microsoft.com/office/officeart/2005/8/layout/vList2"/>
  </dgm:cxnLst>
  <dgm:bg/>
  <dgm:whole/>
</dgm:dataModel>
</file>

<file path=ppt/diagrams/data45.xml><?xml version="1.0" encoding="utf-8"?>
<dgm:dataModel xmlns:dgm="http://schemas.openxmlformats.org/drawingml/2006/diagram" xmlns:a="http://schemas.openxmlformats.org/drawingml/2006/main">
  <dgm:ptLst>
    <dgm:pt modelId="{FE7A4DE2-8995-470C-93E9-928F7FFA83E8}" type="doc">
      <dgm:prSet loTypeId="urn:microsoft.com/office/officeart/2005/8/layout/hChevron3" loCatId="process" qsTypeId="urn:microsoft.com/office/officeart/2005/8/quickstyle/3d1" qsCatId="3D" csTypeId="urn:microsoft.com/office/officeart/2005/8/colors/accent1_2" csCatId="accent1" phldr="1"/>
      <dgm:spPr/>
    </dgm:pt>
    <dgm:pt modelId="{5B19ADD7-7F82-44F6-BFBB-56E853DDE668}">
      <dgm:prSet phldrT="[Texto]"/>
      <dgm:spPr/>
      <dgm:t>
        <a:bodyPr/>
        <a:lstStyle/>
        <a:p>
          <a:r>
            <a:rPr lang="es-ES" dirty="0" smtClean="0"/>
            <a:t>21-23 noviembre 07</a:t>
          </a:r>
          <a:endParaRPr lang="es-ES" dirty="0"/>
        </a:p>
      </dgm:t>
    </dgm:pt>
    <dgm:pt modelId="{EC7D6D87-C7FF-48F5-B14B-E85B18C827EB}" type="parTrans" cxnId="{B52E1E7C-401A-4BCB-AB42-442DA09BFC3E}">
      <dgm:prSet/>
      <dgm:spPr/>
      <dgm:t>
        <a:bodyPr/>
        <a:lstStyle/>
        <a:p>
          <a:endParaRPr lang="es-ES"/>
        </a:p>
      </dgm:t>
    </dgm:pt>
    <dgm:pt modelId="{1218B46D-7910-4A55-A967-E05BF57E94AF}" type="sibTrans" cxnId="{B52E1E7C-401A-4BCB-AB42-442DA09BFC3E}">
      <dgm:prSet/>
      <dgm:spPr/>
      <dgm:t>
        <a:bodyPr/>
        <a:lstStyle/>
        <a:p>
          <a:endParaRPr lang="es-ES"/>
        </a:p>
      </dgm:t>
    </dgm:pt>
    <dgm:pt modelId="{86EB780A-B6B7-49D9-8DFE-EC9A46347046}">
      <dgm:prSet phldrT="[Texto]"/>
      <dgm:spPr/>
      <dgm:t>
        <a:bodyPr/>
        <a:lstStyle/>
        <a:p>
          <a:r>
            <a:rPr lang="es-ES" dirty="0" smtClean="0"/>
            <a:t>Encuentro Formativo</a:t>
          </a:r>
          <a:endParaRPr lang="es-ES" dirty="0"/>
        </a:p>
      </dgm:t>
    </dgm:pt>
    <dgm:pt modelId="{B8AE6DEA-C9AA-4C7D-A6A8-86A41EE631AC}" type="sibTrans" cxnId="{E4909375-64DD-4539-95F8-4BAD63E6D42B}">
      <dgm:prSet/>
      <dgm:spPr/>
      <dgm:t>
        <a:bodyPr/>
        <a:lstStyle/>
        <a:p>
          <a:endParaRPr lang="es-ES"/>
        </a:p>
      </dgm:t>
    </dgm:pt>
    <dgm:pt modelId="{88160833-D761-4F32-A74D-5C6E4B79F630}" type="parTrans" cxnId="{E4909375-64DD-4539-95F8-4BAD63E6D42B}">
      <dgm:prSet/>
      <dgm:spPr/>
      <dgm:t>
        <a:bodyPr/>
        <a:lstStyle/>
        <a:p>
          <a:endParaRPr lang="es-ES"/>
        </a:p>
      </dgm:t>
    </dgm:pt>
    <dgm:pt modelId="{3D47121C-EE79-49FE-BCF1-0962E2289106}">
      <dgm:prSet phldrT="[Texto]"/>
      <dgm:spPr/>
      <dgm:t>
        <a:bodyPr/>
        <a:lstStyle/>
        <a:p>
          <a:r>
            <a:rPr lang="es-ES" dirty="0" smtClean="0"/>
            <a:t>Profesores Nuevos</a:t>
          </a:r>
          <a:endParaRPr lang="es-ES" dirty="0"/>
        </a:p>
      </dgm:t>
    </dgm:pt>
    <dgm:pt modelId="{F465B46E-2B1A-4AED-90DA-6F44AE86B532}" type="parTrans" cxnId="{3777FE14-B1FC-4B6B-A715-805CBC314DFF}">
      <dgm:prSet/>
      <dgm:spPr/>
      <dgm:t>
        <a:bodyPr/>
        <a:lstStyle/>
        <a:p>
          <a:endParaRPr lang="es-ES"/>
        </a:p>
      </dgm:t>
    </dgm:pt>
    <dgm:pt modelId="{3BD387C1-D7D5-4E97-BD66-57BFEE5A369D}" type="sibTrans" cxnId="{3777FE14-B1FC-4B6B-A715-805CBC314DFF}">
      <dgm:prSet/>
      <dgm:spPr/>
      <dgm:t>
        <a:bodyPr/>
        <a:lstStyle/>
        <a:p>
          <a:endParaRPr lang="es-ES"/>
        </a:p>
      </dgm:t>
    </dgm:pt>
    <dgm:pt modelId="{B9D69F2A-47CC-4978-A5E9-D7B158E0F924}">
      <dgm:prSet phldrT="[Texto]"/>
      <dgm:spPr/>
      <dgm:t>
        <a:bodyPr/>
        <a:lstStyle/>
        <a:p>
          <a:r>
            <a:rPr lang="es-ES" dirty="0" smtClean="0"/>
            <a:t>Colmenar Viejo</a:t>
          </a:r>
          <a:endParaRPr lang="es-ES" dirty="0"/>
        </a:p>
      </dgm:t>
    </dgm:pt>
    <dgm:pt modelId="{497EE571-C234-409B-8DC1-1DBBED9D2E52}" type="parTrans" cxnId="{0EDC89D9-214E-49CF-A9E7-C9537501EDC6}">
      <dgm:prSet/>
      <dgm:spPr/>
      <dgm:t>
        <a:bodyPr/>
        <a:lstStyle/>
        <a:p>
          <a:endParaRPr lang="es-ES"/>
        </a:p>
      </dgm:t>
    </dgm:pt>
    <dgm:pt modelId="{F4383238-2117-4E09-ABEC-D275675BA46A}" type="sibTrans" cxnId="{0EDC89D9-214E-49CF-A9E7-C9537501EDC6}">
      <dgm:prSet/>
      <dgm:spPr/>
      <dgm:t>
        <a:bodyPr/>
        <a:lstStyle/>
        <a:p>
          <a:endParaRPr lang="es-ES"/>
        </a:p>
      </dgm:t>
    </dgm:pt>
    <dgm:pt modelId="{5C33809B-DAAD-4B44-BCBD-F7C230C8CFCC}" type="pres">
      <dgm:prSet presAssocID="{FE7A4DE2-8995-470C-93E9-928F7FFA83E8}" presName="Name0" presStyleCnt="0">
        <dgm:presLayoutVars>
          <dgm:dir/>
          <dgm:resizeHandles val="exact"/>
        </dgm:presLayoutVars>
      </dgm:prSet>
      <dgm:spPr/>
    </dgm:pt>
    <dgm:pt modelId="{E596F2C8-28C4-49F9-82F3-306CD29B7648}" type="pres">
      <dgm:prSet presAssocID="{86EB780A-B6B7-49D9-8DFE-EC9A46347046}" presName="parTxOnly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01E6077A-6109-4308-9FED-85F6E9DB4379}" type="pres">
      <dgm:prSet presAssocID="{B8AE6DEA-C9AA-4C7D-A6A8-86A41EE631AC}" presName="parSpace" presStyleCnt="0"/>
      <dgm:spPr/>
    </dgm:pt>
    <dgm:pt modelId="{0DBB7199-D18B-4330-AEB6-B8E312BE7F2D}" type="pres">
      <dgm:prSet presAssocID="{3D47121C-EE79-49FE-BCF1-0962E2289106}" presName="parTxOnly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2C89807C-74F1-40B2-B612-27BAB412CEAD}" type="pres">
      <dgm:prSet presAssocID="{3BD387C1-D7D5-4E97-BD66-57BFEE5A369D}" presName="parSpace" presStyleCnt="0"/>
      <dgm:spPr/>
    </dgm:pt>
    <dgm:pt modelId="{2BE6173E-C9C5-4DD1-8B5C-1005AD014242}" type="pres">
      <dgm:prSet presAssocID="{B9D69F2A-47CC-4978-A5E9-D7B158E0F924}" presName="parTxOnly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8811BD2E-C11C-44D8-9A4A-BADDFC5081C3}" type="pres">
      <dgm:prSet presAssocID="{F4383238-2117-4E09-ABEC-D275675BA46A}" presName="parSpace" presStyleCnt="0"/>
      <dgm:spPr/>
    </dgm:pt>
    <dgm:pt modelId="{A642ACC9-78E0-47E4-B5E3-D4C88889ADFF}" type="pres">
      <dgm:prSet presAssocID="{5B19ADD7-7F82-44F6-BFBB-56E853DDE668}" presName="parTxOnly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3777FE14-B1FC-4B6B-A715-805CBC314DFF}" srcId="{FE7A4DE2-8995-470C-93E9-928F7FFA83E8}" destId="{3D47121C-EE79-49FE-BCF1-0962E2289106}" srcOrd="1" destOrd="0" parTransId="{F465B46E-2B1A-4AED-90DA-6F44AE86B532}" sibTransId="{3BD387C1-D7D5-4E97-BD66-57BFEE5A369D}"/>
    <dgm:cxn modelId="{E4909375-64DD-4539-95F8-4BAD63E6D42B}" srcId="{FE7A4DE2-8995-470C-93E9-928F7FFA83E8}" destId="{86EB780A-B6B7-49D9-8DFE-EC9A46347046}" srcOrd="0" destOrd="0" parTransId="{88160833-D761-4F32-A74D-5C6E4B79F630}" sibTransId="{B8AE6DEA-C9AA-4C7D-A6A8-86A41EE631AC}"/>
    <dgm:cxn modelId="{FD8B66F6-1856-41FC-8571-E5859104DA19}" type="presOf" srcId="{FE7A4DE2-8995-470C-93E9-928F7FFA83E8}" destId="{5C33809B-DAAD-4B44-BCBD-F7C230C8CFCC}" srcOrd="0" destOrd="0" presId="urn:microsoft.com/office/officeart/2005/8/layout/hChevron3"/>
    <dgm:cxn modelId="{4024CCC6-0D52-4988-B471-A243294DA608}" type="presOf" srcId="{86EB780A-B6B7-49D9-8DFE-EC9A46347046}" destId="{E596F2C8-28C4-49F9-82F3-306CD29B7648}" srcOrd="0" destOrd="0" presId="urn:microsoft.com/office/officeart/2005/8/layout/hChevron3"/>
    <dgm:cxn modelId="{CBC6E1D7-2833-4F76-860A-D86D31CE1EFF}" type="presOf" srcId="{B9D69F2A-47CC-4978-A5E9-D7B158E0F924}" destId="{2BE6173E-C9C5-4DD1-8B5C-1005AD014242}" srcOrd="0" destOrd="0" presId="urn:microsoft.com/office/officeart/2005/8/layout/hChevron3"/>
    <dgm:cxn modelId="{C61DF73A-9178-458A-A631-AC7D82BD2F09}" type="presOf" srcId="{5B19ADD7-7F82-44F6-BFBB-56E853DDE668}" destId="{A642ACC9-78E0-47E4-B5E3-D4C88889ADFF}" srcOrd="0" destOrd="0" presId="urn:microsoft.com/office/officeart/2005/8/layout/hChevron3"/>
    <dgm:cxn modelId="{B52E1E7C-401A-4BCB-AB42-442DA09BFC3E}" srcId="{FE7A4DE2-8995-470C-93E9-928F7FFA83E8}" destId="{5B19ADD7-7F82-44F6-BFBB-56E853DDE668}" srcOrd="3" destOrd="0" parTransId="{EC7D6D87-C7FF-48F5-B14B-E85B18C827EB}" sibTransId="{1218B46D-7910-4A55-A967-E05BF57E94AF}"/>
    <dgm:cxn modelId="{0EDC89D9-214E-49CF-A9E7-C9537501EDC6}" srcId="{FE7A4DE2-8995-470C-93E9-928F7FFA83E8}" destId="{B9D69F2A-47CC-4978-A5E9-D7B158E0F924}" srcOrd="2" destOrd="0" parTransId="{497EE571-C234-409B-8DC1-1DBBED9D2E52}" sibTransId="{F4383238-2117-4E09-ABEC-D275675BA46A}"/>
    <dgm:cxn modelId="{25140AA7-AF25-45C5-B81A-19A2823FB01A}" type="presOf" srcId="{3D47121C-EE79-49FE-BCF1-0962E2289106}" destId="{0DBB7199-D18B-4330-AEB6-B8E312BE7F2D}" srcOrd="0" destOrd="0" presId="urn:microsoft.com/office/officeart/2005/8/layout/hChevron3"/>
    <dgm:cxn modelId="{39B21824-C3DF-441C-8922-A8649F1564AD}" type="presParOf" srcId="{5C33809B-DAAD-4B44-BCBD-F7C230C8CFCC}" destId="{E596F2C8-28C4-49F9-82F3-306CD29B7648}" srcOrd="0" destOrd="0" presId="urn:microsoft.com/office/officeart/2005/8/layout/hChevron3"/>
    <dgm:cxn modelId="{2FE7AF91-7BB8-44AC-AC06-1B5B5AD95EEB}" type="presParOf" srcId="{5C33809B-DAAD-4B44-BCBD-F7C230C8CFCC}" destId="{01E6077A-6109-4308-9FED-85F6E9DB4379}" srcOrd="1" destOrd="0" presId="urn:microsoft.com/office/officeart/2005/8/layout/hChevron3"/>
    <dgm:cxn modelId="{32995951-8E37-4E70-A87D-158985A58836}" type="presParOf" srcId="{5C33809B-DAAD-4B44-BCBD-F7C230C8CFCC}" destId="{0DBB7199-D18B-4330-AEB6-B8E312BE7F2D}" srcOrd="2" destOrd="0" presId="urn:microsoft.com/office/officeart/2005/8/layout/hChevron3"/>
    <dgm:cxn modelId="{4507B582-DA05-4591-B877-1DA40BDD8F05}" type="presParOf" srcId="{5C33809B-DAAD-4B44-BCBD-F7C230C8CFCC}" destId="{2C89807C-74F1-40B2-B612-27BAB412CEAD}" srcOrd="3" destOrd="0" presId="urn:microsoft.com/office/officeart/2005/8/layout/hChevron3"/>
    <dgm:cxn modelId="{811242BD-5BFB-47C2-85F5-EBC0CCA714A9}" type="presParOf" srcId="{5C33809B-DAAD-4B44-BCBD-F7C230C8CFCC}" destId="{2BE6173E-C9C5-4DD1-8B5C-1005AD014242}" srcOrd="4" destOrd="0" presId="urn:microsoft.com/office/officeart/2005/8/layout/hChevron3"/>
    <dgm:cxn modelId="{27636A01-7501-43A2-9909-E8386C9577BB}" type="presParOf" srcId="{5C33809B-DAAD-4B44-BCBD-F7C230C8CFCC}" destId="{8811BD2E-C11C-44D8-9A4A-BADDFC5081C3}" srcOrd="5" destOrd="0" presId="urn:microsoft.com/office/officeart/2005/8/layout/hChevron3"/>
    <dgm:cxn modelId="{F7F4E3A1-2BC1-45B2-AA34-C0465601CDE6}" type="presParOf" srcId="{5C33809B-DAAD-4B44-BCBD-F7C230C8CFCC}" destId="{A642ACC9-78E0-47E4-B5E3-D4C88889ADFF}" srcOrd="6" destOrd="0" presId="urn:microsoft.com/office/officeart/2005/8/layout/hChevron3"/>
  </dgm:cxnLst>
  <dgm:bg/>
  <dgm:whole/>
</dgm:dataModel>
</file>

<file path=ppt/diagrams/data46.xml><?xml version="1.0" encoding="utf-8"?>
<dgm:dataModel xmlns:dgm="http://schemas.openxmlformats.org/drawingml/2006/diagram" xmlns:a="http://schemas.openxmlformats.org/drawingml/2006/main">
  <dgm:ptLst>
    <dgm:pt modelId="{27821C26-B6B5-45CE-8F0B-C884761248C5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ES"/>
        </a:p>
      </dgm:t>
    </dgm:pt>
    <dgm:pt modelId="{0DAF268C-E25F-4B3C-87CD-DB57CA580CF3}">
      <dgm:prSet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 algn="ctr" rtl="0"/>
          <a:r>
            <a:rPr lang="es-ES_tradnl" b="1" i="0" dirty="0" smtClean="0"/>
            <a:t>Hace cosas, pero no es un activista</a:t>
          </a:r>
          <a:endParaRPr lang="es-ES" b="1" i="0" dirty="0"/>
        </a:p>
      </dgm:t>
    </dgm:pt>
    <dgm:pt modelId="{9C146EEB-38E0-4D26-AD3C-721CCDE075AC}" type="parTrans" cxnId="{5D7FDAB5-7E06-4785-AA97-51D4F0ACB4B0}">
      <dgm:prSet/>
      <dgm:spPr/>
      <dgm:t>
        <a:bodyPr/>
        <a:lstStyle/>
        <a:p>
          <a:endParaRPr lang="es-ES"/>
        </a:p>
      </dgm:t>
    </dgm:pt>
    <dgm:pt modelId="{9F8AA8C0-AE8E-4848-97A3-C794AF3BEDEB}" type="sibTrans" cxnId="{5D7FDAB5-7E06-4785-AA97-51D4F0ACB4B0}">
      <dgm:prSet/>
      <dgm:spPr/>
      <dgm:t>
        <a:bodyPr/>
        <a:lstStyle/>
        <a:p>
          <a:endParaRPr lang="es-ES"/>
        </a:p>
      </dgm:t>
    </dgm:pt>
    <dgm:pt modelId="{B1EB7490-1D90-466B-ACCF-B3A9528453DA}" type="pres">
      <dgm:prSet presAssocID="{27821C26-B6B5-45CE-8F0B-C884761248C5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4A6B7E6F-BF55-4C88-9995-A439CCF21CE3}" type="pres">
      <dgm:prSet presAssocID="{0DAF268C-E25F-4B3C-87CD-DB57CA580CF3}" presName="parentText" presStyleLbl="node1" presStyleIdx="0" presStyleCnt="1" custLinFactNeighborX="3348" custLinFactNeighborY="-7527">
        <dgm:presLayoutVars>
          <dgm:chMax val="0"/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5D7FDAB5-7E06-4785-AA97-51D4F0ACB4B0}" srcId="{27821C26-B6B5-45CE-8F0B-C884761248C5}" destId="{0DAF268C-E25F-4B3C-87CD-DB57CA580CF3}" srcOrd="0" destOrd="0" parTransId="{9C146EEB-38E0-4D26-AD3C-721CCDE075AC}" sibTransId="{9F8AA8C0-AE8E-4848-97A3-C794AF3BEDEB}"/>
    <dgm:cxn modelId="{F6EAC81C-8E42-4A57-BC82-9AFD1B6655A2}" type="presOf" srcId="{27821C26-B6B5-45CE-8F0B-C884761248C5}" destId="{B1EB7490-1D90-466B-ACCF-B3A9528453DA}" srcOrd="0" destOrd="0" presId="urn:microsoft.com/office/officeart/2005/8/layout/vList2"/>
    <dgm:cxn modelId="{23F80E85-B427-4BA5-8911-7FF3D5D9C823}" type="presOf" srcId="{0DAF268C-E25F-4B3C-87CD-DB57CA580CF3}" destId="{4A6B7E6F-BF55-4C88-9995-A439CCF21CE3}" srcOrd="0" destOrd="0" presId="urn:microsoft.com/office/officeart/2005/8/layout/vList2"/>
    <dgm:cxn modelId="{583264AB-6B02-44F6-B145-2F356204E912}" type="presParOf" srcId="{B1EB7490-1D90-466B-ACCF-B3A9528453DA}" destId="{4A6B7E6F-BF55-4C88-9995-A439CCF21CE3}" srcOrd="0" destOrd="0" presId="urn:microsoft.com/office/officeart/2005/8/layout/vList2"/>
  </dgm:cxnLst>
  <dgm:bg/>
  <dgm:whole/>
</dgm:dataModel>
</file>

<file path=ppt/diagrams/data47.xml><?xml version="1.0" encoding="utf-8"?>
<dgm:dataModel xmlns:dgm="http://schemas.openxmlformats.org/drawingml/2006/diagram" xmlns:a="http://schemas.openxmlformats.org/drawingml/2006/main">
  <dgm:ptLst>
    <dgm:pt modelId="{C505BCEB-CEF8-4E47-82D3-0FD4ACF457DA}" type="doc">
      <dgm:prSet loTypeId="urn:microsoft.com/office/officeart/2005/8/layout/vList2" loCatId="list" qsTypeId="urn:microsoft.com/office/officeart/2005/8/quickstyle/simple3" qsCatId="simple" csTypeId="urn:microsoft.com/office/officeart/2005/8/colors/accent1_2" csCatId="accent1"/>
      <dgm:spPr/>
      <dgm:t>
        <a:bodyPr/>
        <a:lstStyle/>
        <a:p>
          <a:endParaRPr lang="es-ES"/>
        </a:p>
      </dgm:t>
    </dgm:pt>
    <dgm:pt modelId="{E0F77FE0-C451-424C-B8CA-49E48272BD48}">
      <dgm:prSet/>
      <dgm:spPr/>
      <dgm:t>
        <a:bodyPr/>
        <a:lstStyle/>
        <a:p>
          <a:pPr rtl="0"/>
          <a:r>
            <a:rPr lang="es-ES_tradnl" b="1" i="0" dirty="0" smtClean="0"/>
            <a:t>Claret...</a:t>
          </a:r>
          <a:endParaRPr lang="es-ES" b="1" i="0" dirty="0"/>
        </a:p>
      </dgm:t>
    </dgm:pt>
    <dgm:pt modelId="{86B81275-8AF7-458A-BA9A-2D34CFFF01B3}" type="parTrans" cxnId="{2818C7FB-A50C-4B6D-8685-DB85F899373A}">
      <dgm:prSet/>
      <dgm:spPr/>
      <dgm:t>
        <a:bodyPr/>
        <a:lstStyle/>
        <a:p>
          <a:endParaRPr lang="es-ES"/>
        </a:p>
      </dgm:t>
    </dgm:pt>
    <dgm:pt modelId="{FAC24E0F-7B2F-448A-9376-09EB41C9A986}" type="sibTrans" cxnId="{2818C7FB-A50C-4B6D-8685-DB85F899373A}">
      <dgm:prSet/>
      <dgm:spPr/>
      <dgm:t>
        <a:bodyPr/>
        <a:lstStyle/>
        <a:p>
          <a:endParaRPr lang="es-ES"/>
        </a:p>
      </dgm:t>
    </dgm:pt>
    <dgm:pt modelId="{9721F838-A9BE-46B2-9893-468A09DB4F69}" type="pres">
      <dgm:prSet presAssocID="{C505BCEB-CEF8-4E47-82D3-0FD4ACF457DA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76E61551-CDDD-4A1C-9A83-5AF77BF4471A}" type="pres">
      <dgm:prSet presAssocID="{E0F77FE0-C451-424C-B8CA-49E48272BD48}" presName="parentText" presStyleLbl="node1" presStyleIdx="0" presStyleCnt="1" custLinFactNeighborX="5113" custLinFactNeighborY="-94034">
        <dgm:presLayoutVars>
          <dgm:chMax val="0"/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2818C7FB-A50C-4B6D-8685-DB85F899373A}" srcId="{C505BCEB-CEF8-4E47-82D3-0FD4ACF457DA}" destId="{E0F77FE0-C451-424C-B8CA-49E48272BD48}" srcOrd="0" destOrd="0" parTransId="{86B81275-8AF7-458A-BA9A-2D34CFFF01B3}" sibTransId="{FAC24E0F-7B2F-448A-9376-09EB41C9A986}"/>
    <dgm:cxn modelId="{E7924D8B-04DC-499F-B01B-EE4A25FE9848}" type="presOf" srcId="{C505BCEB-CEF8-4E47-82D3-0FD4ACF457DA}" destId="{9721F838-A9BE-46B2-9893-468A09DB4F69}" srcOrd="0" destOrd="0" presId="urn:microsoft.com/office/officeart/2005/8/layout/vList2"/>
    <dgm:cxn modelId="{4D9E0543-FADF-40A8-B8E6-E1A8A0B4AD22}" type="presOf" srcId="{E0F77FE0-C451-424C-B8CA-49E48272BD48}" destId="{76E61551-CDDD-4A1C-9A83-5AF77BF4471A}" srcOrd="0" destOrd="0" presId="urn:microsoft.com/office/officeart/2005/8/layout/vList2"/>
    <dgm:cxn modelId="{13795DFD-E712-4207-9344-ACEFAC4AB0E8}" type="presParOf" srcId="{9721F838-A9BE-46B2-9893-468A09DB4F69}" destId="{76E61551-CDDD-4A1C-9A83-5AF77BF4471A}" srcOrd="0" destOrd="0" presId="urn:microsoft.com/office/officeart/2005/8/layout/vList2"/>
  </dgm:cxnLst>
  <dgm:bg/>
  <dgm:whole/>
</dgm:dataModel>
</file>

<file path=ppt/diagrams/data48.xml><?xml version="1.0" encoding="utf-8"?>
<dgm:dataModel xmlns:dgm="http://schemas.openxmlformats.org/drawingml/2006/diagram" xmlns:a="http://schemas.openxmlformats.org/drawingml/2006/main">
  <dgm:ptLst>
    <dgm:pt modelId="{BB73F39F-5CC7-4F0A-85D1-AC9319BA5B87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ES"/>
        </a:p>
      </dgm:t>
    </dgm:pt>
    <dgm:pt modelId="{B0B3C325-BC73-4ABD-B675-72C01BF1806D}">
      <dgm:prSet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pPr algn="ctr" rtl="0"/>
          <a:r>
            <a:rPr lang="es-ES_tradnl" b="1" i="0" dirty="0" smtClean="0"/>
            <a:t>Ora de continuo, pero no es un evasivo</a:t>
          </a:r>
          <a:endParaRPr lang="es-ES" b="1" i="0" dirty="0"/>
        </a:p>
      </dgm:t>
    </dgm:pt>
    <dgm:pt modelId="{8D60F3D1-2EA0-4E7E-B860-8DF68808B1BE}" type="parTrans" cxnId="{4A26362A-F792-44F6-BE09-ACCC8BE3ED4D}">
      <dgm:prSet/>
      <dgm:spPr/>
      <dgm:t>
        <a:bodyPr/>
        <a:lstStyle/>
        <a:p>
          <a:endParaRPr lang="es-ES"/>
        </a:p>
      </dgm:t>
    </dgm:pt>
    <dgm:pt modelId="{B13814A7-0914-4370-B6A8-BCC1E48424CE}" type="sibTrans" cxnId="{4A26362A-F792-44F6-BE09-ACCC8BE3ED4D}">
      <dgm:prSet/>
      <dgm:spPr/>
      <dgm:t>
        <a:bodyPr/>
        <a:lstStyle/>
        <a:p>
          <a:endParaRPr lang="es-ES"/>
        </a:p>
      </dgm:t>
    </dgm:pt>
    <dgm:pt modelId="{1AE964D2-B7AC-41C5-A267-A721D5D47469}" type="pres">
      <dgm:prSet presAssocID="{BB73F39F-5CC7-4F0A-85D1-AC9319BA5B87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686E9E5E-A590-443E-8BDC-7BFB01890E9F}" type="pres">
      <dgm:prSet presAssocID="{B0B3C325-BC73-4ABD-B675-72C01BF1806D}" presName="parentText" presStyleLbl="node1" presStyleIdx="0" presStyleCnt="1" custLinFactNeighborX="2511" custLinFactNeighborY="-3285">
        <dgm:presLayoutVars>
          <dgm:chMax val="0"/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4A26362A-F792-44F6-BE09-ACCC8BE3ED4D}" srcId="{BB73F39F-5CC7-4F0A-85D1-AC9319BA5B87}" destId="{B0B3C325-BC73-4ABD-B675-72C01BF1806D}" srcOrd="0" destOrd="0" parTransId="{8D60F3D1-2EA0-4E7E-B860-8DF68808B1BE}" sibTransId="{B13814A7-0914-4370-B6A8-BCC1E48424CE}"/>
    <dgm:cxn modelId="{ABA83D7F-C44F-42AB-8568-1202CA3E1F68}" type="presOf" srcId="{B0B3C325-BC73-4ABD-B675-72C01BF1806D}" destId="{686E9E5E-A590-443E-8BDC-7BFB01890E9F}" srcOrd="0" destOrd="0" presId="urn:microsoft.com/office/officeart/2005/8/layout/vList2"/>
    <dgm:cxn modelId="{624AF336-7326-43F2-B9D6-EED1C55EE5CF}" type="presOf" srcId="{BB73F39F-5CC7-4F0A-85D1-AC9319BA5B87}" destId="{1AE964D2-B7AC-41C5-A267-A721D5D47469}" srcOrd="0" destOrd="0" presId="urn:microsoft.com/office/officeart/2005/8/layout/vList2"/>
    <dgm:cxn modelId="{EC332C00-9F5D-43D0-B72D-0ACDD5E5CE4C}" type="presParOf" srcId="{1AE964D2-B7AC-41C5-A267-A721D5D47469}" destId="{686E9E5E-A590-443E-8BDC-7BFB01890E9F}" srcOrd="0" destOrd="0" presId="urn:microsoft.com/office/officeart/2005/8/layout/vList2"/>
  </dgm:cxnLst>
  <dgm:bg/>
  <dgm:whole/>
</dgm:dataModel>
</file>

<file path=ppt/diagrams/data49.xml><?xml version="1.0" encoding="utf-8"?>
<dgm:dataModel xmlns:dgm="http://schemas.openxmlformats.org/drawingml/2006/diagram" xmlns:a="http://schemas.openxmlformats.org/drawingml/2006/main">
  <dgm:ptLst>
    <dgm:pt modelId="{17CB3ACA-1F7B-4620-8CE7-3F3546952CD3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ES"/>
        </a:p>
      </dgm:t>
    </dgm:pt>
    <dgm:pt modelId="{10C734F2-8D87-4D66-BDE5-723709C1EC6D}">
      <dgm:prSet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 algn="ctr" rtl="0"/>
          <a:r>
            <a:rPr lang="es-ES_tradnl" b="1" i="0" dirty="0" smtClean="0"/>
            <a:t>Escribe mucho, pero no es un literato</a:t>
          </a:r>
          <a:endParaRPr lang="es-ES" b="1" i="0" dirty="0"/>
        </a:p>
      </dgm:t>
    </dgm:pt>
    <dgm:pt modelId="{F9416AB1-33C0-4D73-8275-F026B342D84D}" type="parTrans" cxnId="{D71EDB90-DC4B-4C4C-991E-4CA03925014B}">
      <dgm:prSet/>
      <dgm:spPr/>
      <dgm:t>
        <a:bodyPr/>
        <a:lstStyle/>
        <a:p>
          <a:endParaRPr lang="es-ES"/>
        </a:p>
      </dgm:t>
    </dgm:pt>
    <dgm:pt modelId="{1F522E73-6C2F-413E-9D97-4FA21C4EA7CE}" type="sibTrans" cxnId="{D71EDB90-DC4B-4C4C-991E-4CA03925014B}">
      <dgm:prSet/>
      <dgm:spPr/>
      <dgm:t>
        <a:bodyPr/>
        <a:lstStyle/>
        <a:p>
          <a:endParaRPr lang="es-ES"/>
        </a:p>
      </dgm:t>
    </dgm:pt>
    <dgm:pt modelId="{607F1790-91CE-4B57-A36B-B73DF55AD0B2}" type="pres">
      <dgm:prSet presAssocID="{17CB3ACA-1F7B-4620-8CE7-3F3546952CD3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1E9BFC64-D319-4F86-B814-7E7CE9783991}" type="pres">
      <dgm:prSet presAssocID="{10C734F2-8D87-4D66-BDE5-723709C1EC6D}" presName="parentText" presStyleLbl="node1" presStyleIdx="0" presStyleCnt="1" custLinFactNeighborX="4190" custLinFactNeighborY="11132">
        <dgm:presLayoutVars>
          <dgm:chMax val="0"/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D71EDB90-DC4B-4C4C-991E-4CA03925014B}" srcId="{17CB3ACA-1F7B-4620-8CE7-3F3546952CD3}" destId="{10C734F2-8D87-4D66-BDE5-723709C1EC6D}" srcOrd="0" destOrd="0" parTransId="{F9416AB1-33C0-4D73-8275-F026B342D84D}" sibTransId="{1F522E73-6C2F-413E-9D97-4FA21C4EA7CE}"/>
    <dgm:cxn modelId="{2D5303A3-C87A-4BCD-92C5-7FED066D85A5}" type="presOf" srcId="{10C734F2-8D87-4D66-BDE5-723709C1EC6D}" destId="{1E9BFC64-D319-4F86-B814-7E7CE9783991}" srcOrd="0" destOrd="0" presId="urn:microsoft.com/office/officeart/2005/8/layout/vList2"/>
    <dgm:cxn modelId="{C031E767-DE26-4792-87FD-E4D720C70B95}" type="presOf" srcId="{17CB3ACA-1F7B-4620-8CE7-3F3546952CD3}" destId="{607F1790-91CE-4B57-A36B-B73DF55AD0B2}" srcOrd="0" destOrd="0" presId="urn:microsoft.com/office/officeart/2005/8/layout/vList2"/>
    <dgm:cxn modelId="{178EA602-733E-4558-B95F-8605B3D60ABA}" type="presParOf" srcId="{607F1790-91CE-4B57-A36B-B73DF55AD0B2}" destId="{1E9BFC64-D319-4F86-B814-7E7CE9783991}" srcOrd="0" destOrd="0" presId="urn:microsoft.com/office/officeart/2005/8/layout/vList2"/>
  </dgm:cxnLst>
  <dgm:bg/>
  <dgm:whole/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FE7A4DE2-8995-470C-93E9-928F7FFA83E8}" type="doc">
      <dgm:prSet loTypeId="urn:microsoft.com/office/officeart/2005/8/layout/hChevron3" loCatId="process" qsTypeId="urn:microsoft.com/office/officeart/2005/8/quickstyle/3d1" qsCatId="3D" csTypeId="urn:microsoft.com/office/officeart/2005/8/colors/accent1_2" csCatId="accent1" phldr="1"/>
      <dgm:spPr/>
    </dgm:pt>
    <dgm:pt modelId="{5B19ADD7-7F82-44F6-BFBB-56E853DDE668}">
      <dgm:prSet phldrT="[Texto]"/>
      <dgm:spPr/>
      <dgm:t>
        <a:bodyPr/>
        <a:lstStyle/>
        <a:p>
          <a:r>
            <a:rPr lang="es-ES" dirty="0" smtClean="0"/>
            <a:t>21-23 noviembre 07</a:t>
          </a:r>
          <a:endParaRPr lang="es-ES" dirty="0"/>
        </a:p>
      </dgm:t>
    </dgm:pt>
    <dgm:pt modelId="{EC7D6D87-C7FF-48F5-B14B-E85B18C827EB}" type="parTrans" cxnId="{B52E1E7C-401A-4BCB-AB42-442DA09BFC3E}">
      <dgm:prSet/>
      <dgm:spPr/>
      <dgm:t>
        <a:bodyPr/>
        <a:lstStyle/>
        <a:p>
          <a:endParaRPr lang="es-ES"/>
        </a:p>
      </dgm:t>
    </dgm:pt>
    <dgm:pt modelId="{1218B46D-7910-4A55-A967-E05BF57E94AF}" type="sibTrans" cxnId="{B52E1E7C-401A-4BCB-AB42-442DA09BFC3E}">
      <dgm:prSet/>
      <dgm:spPr/>
      <dgm:t>
        <a:bodyPr/>
        <a:lstStyle/>
        <a:p>
          <a:endParaRPr lang="es-ES"/>
        </a:p>
      </dgm:t>
    </dgm:pt>
    <dgm:pt modelId="{86EB780A-B6B7-49D9-8DFE-EC9A46347046}">
      <dgm:prSet phldrT="[Texto]"/>
      <dgm:spPr/>
      <dgm:t>
        <a:bodyPr/>
        <a:lstStyle/>
        <a:p>
          <a:r>
            <a:rPr lang="es-ES" dirty="0" smtClean="0"/>
            <a:t>Encuentro Formativo</a:t>
          </a:r>
          <a:endParaRPr lang="es-ES" dirty="0"/>
        </a:p>
      </dgm:t>
    </dgm:pt>
    <dgm:pt modelId="{B8AE6DEA-C9AA-4C7D-A6A8-86A41EE631AC}" type="sibTrans" cxnId="{E4909375-64DD-4539-95F8-4BAD63E6D42B}">
      <dgm:prSet/>
      <dgm:spPr/>
      <dgm:t>
        <a:bodyPr/>
        <a:lstStyle/>
        <a:p>
          <a:endParaRPr lang="es-ES"/>
        </a:p>
      </dgm:t>
    </dgm:pt>
    <dgm:pt modelId="{88160833-D761-4F32-A74D-5C6E4B79F630}" type="parTrans" cxnId="{E4909375-64DD-4539-95F8-4BAD63E6D42B}">
      <dgm:prSet/>
      <dgm:spPr/>
      <dgm:t>
        <a:bodyPr/>
        <a:lstStyle/>
        <a:p>
          <a:endParaRPr lang="es-ES"/>
        </a:p>
      </dgm:t>
    </dgm:pt>
    <dgm:pt modelId="{3D47121C-EE79-49FE-BCF1-0962E2289106}">
      <dgm:prSet phldrT="[Texto]"/>
      <dgm:spPr/>
      <dgm:t>
        <a:bodyPr/>
        <a:lstStyle/>
        <a:p>
          <a:r>
            <a:rPr lang="es-ES" dirty="0" smtClean="0"/>
            <a:t>Profesores Nuevos</a:t>
          </a:r>
          <a:endParaRPr lang="es-ES" dirty="0"/>
        </a:p>
      </dgm:t>
    </dgm:pt>
    <dgm:pt modelId="{F465B46E-2B1A-4AED-90DA-6F44AE86B532}" type="parTrans" cxnId="{3777FE14-B1FC-4B6B-A715-805CBC314DFF}">
      <dgm:prSet/>
      <dgm:spPr/>
      <dgm:t>
        <a:bodyPr/>
        <a:lstStyle/>
        <a:p>
          <a:endParaRPr lang="es-ES"/>
        </a:p>
      </dgm:t>
    </dgm:pt>
    <dgm:pt modelId="{3BD387C1-D7D5-4E97-BD66-57BFEE5A369D}" type="sibTrans" cxnId="{3777FE14-B1FC-4B6B-A715-805CBC314DFF}">
      <dgm:prSet/>
      <dgm:spPr/>
      <dgm:t>
        <a:bodyPr/>
        <a:lstStyle/>
        <a:p>
          <a:endParaRPr lang="es-ES"/>
        </a:p>
      </dgm:t>
    </dgm:pt>
    <dgm:pt modelId="{B9D69F2A-47CC-4978-A5E9-D7B158E0F924}">
      <dgm:prSet phldrT="[Texto]"/>
      <dgm:spPr/>
      <dgm:t>
        <a:bodyPr/>
        <a:lstStyle/>
        <a:p>
          <a:r>
            <a:rPr lang="es-ES" dirty="0" smtClean="0"/>
            <a:t>Colmenar Viejo</a:t>
          </a:r>
          <a:endParaRPr lang="es-ES" dirty="0"/>
        </a:p>
      </dgm:t>
    </dgm:pt>
    <dgm:pt modelId="{497EE571-C234-409B-8DC1-1DBBED9D2E52}" type="parTrans" cxnId="{0EDC89D9-214E-49CF-A9E7-C9537501EDC6}">
      <dgm:prSet/>
      <dgm:spPr/>
      <dgm:t>
        <a:bodyPr/>
        <a:lstStyle/>
        <a:p>
          <a:endParaRPr lang="es-ES"/>
        </a:p>
      </dgm:t>
    </dgm:pt>
    <dgm:pt modelId="{F4383238-2117-4E09-ABEC-D275675BA46A}" type="sibTrans" cxnId="{0EDC89D9-214E-49CF-A9E7-C9537501EDC6}">
      <dgm:prSet/>
      <dgm:spPr/>
      <dgm:t>
        <a:bodyPr/>
        <a:lstStyle/>
        <a:p>
          <a:endParaRPr lang="es-ES"/>
        </a:p>
      </dgm:t>
    </dgm:pt>
    <dgm:pt modelId="{5C33809B-DAAD-4B44-BCBD-F7C230C8CFCC}" type="pres">
      <dgm:prSet presAssocID="{FE7A4DE2-8995-470C-93E9-928F7FFA83E8}" presName="Name0" presStyleCnt="0">
        <dgm:presLayoutVars>
          <dgm:dir/>
          <dgm:resizeHandles val="exact"/>
        </dgm:presLayoutVars>
      </dgm:prSet>
      <dgm:spPr/>
    </dgm:pt>
    <dgm:pt modelId="{E596F2C8-28C4-49F9-82F3-306CD29B7648}" type="pres">
      <dgm:prSet presAssocID="{86EB780A-B6B7-49D9-8DFE-EC9A46347046}" presName="parTxOnly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01E6077A-6109-4308-9FED-85F6E9DB4379}" type="pres">
      <dgm:prSet presAssocID="{B8AE6DEA-C9AA-4C7D-A6A8-86A41EE631AC}" presName="parSpace" presStyleCnt="0"/>
      <dgm:spPr/>
    </dgm:pt>
    <dgm:pt modelId="{0DBB7199-D18B-4330-AEB6-B8E312BE7F2D}" type="pres">
      <dgm:prSet presAssocID="{3D47121C-EE79-49FE-BCF1-0962E2289106}" presName="parTxOnly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2C89807C-74F1-40B2-B612-27BAB412CEAD}" type="pres">
      <dgm:prSet presAssocID="{3BD387C1-D7D5-4E97-BD66-57BFEE5A369D}" presName="parSpace" presStyleCnt="0"/>
      <dgm:spPr/>
    </dgm:pt>
    <dgm:pt modelId="{2BE6173E-C9C5-4DD1-8B5C-1005AD014242}" type="pres">
      <dgm:prSet presAssocID="{B9D69F2A-47CC-4978-A5E9-D7B158E0F924}" presName="parTxOnly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8811BD2E-C11C-44D8-9A4A-BADDFC5081C3}" type="pres">
      <dgm:prSet presAssocID="{F4383238-2117-4E09-ABEC-D275675BA46A}" presName="parSpace" presStyleCnt="0"/>
      <dgm:spPr/>
    </dgm:pt>
    <dgm:pt modelId="{A642ACC9-78E0-47E4-B5E3-D4C88889ADFF}" type="pres">
      <dgm:prSet presAssocID="{5B19ADD7-7F82-44F6-BFBB-56E853DDE668}" presName="parTxOnly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D7688DB0-D0A2-4B7D-BC84-C725E5450200}" type="presOf" srcId="{3D47121C-EE79-49FE-BCF1-0962E2289106}" destId="{0DBB7199-D18B-4330-AEB6-B8E312BE7F2D}" srcOrd="0" destOrd="0" presId="urn:microsoft.com/office/officeart/2005/8/layout/hChevron3"/>
    <dgm:cxn modelId="{3777FE14-B1FC-4B6B-A715-805CBC314DFF}" srcId="{FE7A4DE2-8995-470C-93E9-928F7FFA83E8}" destId="{3D47121C-EE79-49FE-BCF1-0962E2289106}" srcOrd="1" destOrd="0" parTransId="{F465B46E-2B1A-4AED-90DA-6F44AE86B532}" sibTransId="{3BD387C1-D7D5-4E97-BD66-57BFEE5A369D}"/>
    <dgm:cxn modelId="{E4909375-64DD-4539-95F8-4BAD63E6D42B}" srcId="{FE7A4DE2-8995-470C-93E9-928F7FFA83E8}" destId="{86EB780A-B6B7-49D9-8DFE-EC9A46347046}" srcOrd="0" destOrd="0" parTransId="{88160833-D761-4F32-A74D-5C6E4B79F630}" sibTransId="{B8AE6DEA-C9AA-4C7D-A6A8-86A41EE631AC}"/>
    <dgm:cxn modelId="{AE6CE171-F226-43BF-9AD2-4441CD362740}" type="presOf" srcId="{5B19ADD7-7F82-44F6-BFBB-56E853DDE668}" destId="{A642ACC9-78E0-47E4-B5E3-D4C88889ADFF}" srcOrd="0" destOrd="0" presId="urn:microsoft.com/office/officeart/2005/8/layout/hChevron3"/>
    <dgm:cxn modelId="{B52E1E7C-401A-4BCB-AB42-442DA09BFC3E}" srcId="{FE7A4DE2-8995-470C-93E9-928F7FFA83E8}" destId="{5B19ADD7-7F82-44F6-BFBB-56E853DDE668}" srcOrd="3" destOrd="0" parTransId="{EC7D6D87-C7FF-48F5-B14B-E85B18C827EB}" sibTransId="{1218B46D-7910-4A55-A967-E05BF57E94AF}"/>
    <dgm:cxn modelId="{378FD636-9163-4D57-9DD2-8BBE79BA1827}" type="presOf" srcId="{86EB780A-B6B7-49D9-8DFE-EC9A46347046}" destId="{E596F2C8-28C4-49F9-82F3-306CD29B7648}" srcOrd="0" destOrd="0" presId="urn:microsoft.com/office/officeart/2005/8/layout/hChevron3"/>
    <dgm:cxn modelId="{0EDC89D9-214E-49CF-A9E7-C9537501EDC6}" srcId="{FE7A4DE2-8995-470C-93E9-928F7FFA83E8}" destId="{B9D69F2A-47CC-4978-A5E9-D7B158E0F924}" srcOrd="2" destOrd="0" parTransId="{497EE571-C234-409B-8DC1-1DBBED9D2E52}" sibTransId="{F4383238-2117-4E09-ABEC-D275675BA46A}"/>
    <dgm:cxn modelId="{3555DC9B-5B6C-44CC-AAF9-BAF9B291F24A}" type="presOf" srcId="{B9D69F2A-47CC-4978-A5E9-D7B158E0F924}" destId="{2BE6173E-C9C5-4DD1-8B5C-1005AD014242}" srcOrd="0" destOrd="0" presId="urn:microsoft.com/office/officeart/2005/8/layout/hChevron3"/>
    <dgm:cxn modelId="{AB338D86-88D4-44FD-B9AF-0F1BAA78DF33}" type="presOf" srcId="{FE7A4DE2-8995-470C-93E9-928F7FFA83E8}" destId="{5C33809B-DAAD-4B44-BCBD-F7C230C8CFCC}" srcOrd="0" destOrd="0" presId="urn:microsoft.com/office/officeart/2005/8/layout/hChevron3"/>
    <dgm:cxn modelId="{EDE4D94B-301F-469F-9377-59B5BA01428C}" type="presParOf" srcId="{5C33809B-DAAD-4B44-BCBD-F7C230C8CFCC}" destId="{E596F2C8-28C4-49F9-82F3-306CD29B7648}" srcOrd="0" destOrd="0" presId="urn:microsoft.com/office/officeart/2005/8/layout/hChevron3"/>
    <dgm:cxn modelId="{B6E7F8A0-41AC-4F2E-9F47-108DDCBD3BF7}" type="presParOf" srcId="{5C33809B-DAAD-4B44-BCBD-F7C230C8CFCC}" destId="{01E6077A-6109-4308-9FED-85F6E9DB4379}" srcOrd="1" destOrd="0" presId="urn:microsoft.com/office/officeart/2005/8/layout/hChevron3"/>
    <dgm:cxn modelId="{BE3AB8AE-46D6-4355-9876-7EB8BC7E13FE}" type="presParOf" srcId="{5C33809B-DAAD-4B44-BCBD-F7C230C8CFCC}" destId="{0DBB7199-D18B-4330-AEB6-B8E312BE7F2D}" srcOrd="2" destOrd="0" presId="urn:microsoft.com/office/officeart/2005/8/layout/hChevron3"/>
    <dgm:cxn modelId="{CE853C06-1387-451B-B955-798E1AD462F1}" type="presParOf" srcId="{5C33809B-DAAD-4B44-BCBD-F7C230C8CFCC}" destId="{2C89807C-74F1-40B2-B612-27BAB412CEAD}" srcOrd="3" destOrd="0" presId="urn:microsoft.com/office/officeart/2005/8/layout/hChevron3"/>
    <dgm:cxn modelId="{5907908E-1852-4C4F-905F-406BA07F6368}" type="presParOf" srcId="{5C33809B-DAAD-4B44-BCBD-F7C230C8CFCC}" destId="{2BE6173E-C9C5-4DD1-8B5C-1005AD014242}" srcOrd="4" destOrd="0" presId="urn:microsoft.com/office/officeart/2005/8/layout/hChevron3"/>
    <dgm:cxn modelId="{11C8E82D-4086-4B27-85FC-7CFA75EC726C}" type="presParOf" srcId="{5C33809B-DAAD-4B44-BCBD-F7C230C8CFCC}" destId="{8811BD2E-C11C-44D8-9A4A-BADDFC5081C3}" srcOrd="5" destOrd="0" presId="urn:microsoft.com/office/officeart/2005/8/layout/hChevron3"/>
    <dgm:cxn modelId="{1AF5994E-E228-4BA4-9C41-B560B2173500}" type="presParOf" srcId="{5C33809B-DAAD-4B44-BCBD-F7C230C8CFCC}" destId="{A642ACC9-78E0-47E4-B5E3-D4C88889ADFF}" srcOrd="6" destOrd="0" presId="urn:microsoft.com/office/officeart/2005/8/layout/hChevron3"/>
  </dgm:cxnLst>
  <dgm:bg/>
  <dgm:whole/>
</dgm:dataModel>
</file>

<file path=ppt/diagrams/data50.xml><?xml version="1.0" encoding="utf-8"?>
<dgm:dataModel xmlns:dgm="http://schemas.openxmlformats.org/drawingml/2006/diagram" xmlns:a="http://schemas.openxmlformats.org/drawingml/2006/main">
  <dgm:ptLst>
    <dgm:pt modelId="{F4EBCFDF-272F-4313-9339-C47B90429CDF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ES"/>
        </a:p>
      </dgm:t>
    </dgm:pt>
    <dgm:pt modelId="{1E51A4A4-76A7-42FC-9DC0-237417F66E1D}">
      <dgm:prSet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es-ES_tradnl" b="1" i="0" dirty="0" smtClean="0"/>
            <a:t>Es muy conocido, pero no es un triunfador</a:t>
          </a:r>
          <a:endParaRPr lang="es-ES" b="1" i="0" dirty="0"/>
        </a:p>
      </dgm:t>
    </dgm:pt>
    <dgm:pt modelId="{D59EF19D-B49B-4046-BDE9-FD8CC69E888E}" type="parTrans" cxnId="{E68F8016-FADD-420D-B9AA-05DB77CFBF4E}">
      <dgm:prSet/>
      <dgm:spPr/>
      <dgm:t>
        <a:bodyPr/>
        <a:lstStyle/>
        <a:p>
          <a:endParaRPr lang="es-ES"/>
        </a:p>
      </dgm:t>
    </dgm:pt>
    <dgm:pt modelId="{E16CD4F7-3D83-4994-9D02-F2B05929826F}" type="sibTrans" cxnId="{E68F8016-FADD-420D-B9AA-05DB77CFBF4E}">
      <dgm:prSet/>
      <dgm:spPr/>
      <dgm:t>
        <a:bodyPr/>
        <a:lstStyle/>
        <a:p>
          <a:endParaRPr lang="es-ES"/>
        </a:p>
      </dgm:t>
    </dgm:pt>
    <dgm:pt modelId="{98FAF15C-EB53-4222-94FB-05775A80E0E1}" type="pres">
      <dgm:prSet presAssocID="{F4EBCFDF-272F-4313-9339-C47B90429CDF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6550F46F-48A2-4E96-BE59-7EB162296608}" type="pres">
      <dgm:prSet presAssocID="{1E51A4A4-76A7-42FC-9DC0-237417F66E1D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E68F8016-FADD-420D-B9AA-05DB77CFBF4E}" srcId="{F4EBCFDF-272F-4313-9339-C47B90429CDF}" destId="{1E51A4A4-76A7-42FC-9DC0-237417F66E1D}" srcOrd="0" destOrd="0" parTransId="{D59EF19D-B49B-4046-BDE9-FD8CC69E888E}" sibTransId="{E16CD4F7-3D83-4994-9D02-F2B05929826F}"/>
    <dgm:cxn modelId="{7BEF31AB-443D-4E38-893B-BD33C897EED4}" type="presOf" srcId="{1E51A4A4-76A7-42FC-9DC0-237417F66E1D}" destId="{6550F46F-48A2-4E96-BE59-7EB162296608}" srcOrd="0" destOrd="0" presId="urn:microsoft.com/office/officeart/2005/8/layout/vList2"/>
    <dgm:cxn modelId="{A6DEA12C-7FC9-4765-8A83-926B4814B9CD}" type="presOf" srcId="{F4EBCFDF-272F-4313-9339-C47B90429CDF}" destId="{98FAF15C-EB53-4222-94FB-05775A80E0E1}" srcOrd="0" destOrd="0" presId="urn:microsoft.com/office/officeart/2005/8/layout/vList2"/>
    <dgm:cxn modelId="{37BF7301-A494-4941-944B-880E6E03BA90}" type="presParOf" srcId="{98FAF15C-EB53-4222-94FB-05775A80E0E1}" destId="{6550F46F-48A2-4E96-BE59-7EB162296608}" srcOrd="0" destOrd="0" presId="urn:microsoft.com/office/officeart/2005/8/layout/vList2"/>
  </dgm:cxnLst>
  <dgm:bg/>
  <dgm:whole/>
</dgm:dataModel>
</file>

<file path=ppt/diagrams/data51.xml><?xml version="1.0" encoding="utf-8"?>
<dgm:dataModel xmlns:dgm="http://schemas.openxmlformats.org/drawingml/2006/diagram" xmlns:a="http://schemas.openxmlformats.org/drawingml/2006/main">
  <dgm:ptLst>
    <dgm:pt modelId="{101C56FF-26AD-44B9-8F77-B84B2CBA707F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ES"/>
        </a:p>
      </dgm:t>
    </dgm:pt>
    <dgm:pt modelId="{665F2061-A9F3-42D4-9B31-5F96F056F9AD}">
      <dgm:prSet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 algn="ctr" rtl="0"/>
          <a:r>
            <a:rPr lang="es-ES_tradnl" b="1" i="0" dirty="0" smtClean="0"/>
            <a:t>Sufre mucho, pero no es un amargado</a:t>
          </a:r>
          <a:endParaRPr lang="es-ES" b="1" i="0" dirty="0"/>
        </a:p>
      </dgm:t>
    </dgm:pt>
    <dgm:pt modelId="{DD442377-EDCC-4187-AC0C-7665C419770F}" type="parTrans" cxnId="{6DD7516D-3A56-4FCD-B743-E27041FED982}">
      <dgm:prSet/>
      <dgm:spPr/>
      <dgm:t>
        <a:bodyPr/>
        <a:lstStyle/>
        <a:p>
          <a:endParaRPr lang="es-ES"/>
        </a:p>
      </dgm:t>
    </dgm:pt>
    <dgm:pt modelId="{D93A2D59-EB72-4C96-B2EE-1AB755A9CFF8}" type="sibTrans" cxnId="{6DD7516D-3A56-4FCD-B743-E27041FED982}">
      <dgm:prSet/>
      <dgm:spPr/>
      <dgm:t>
        <a:bodyPr/>
        <a:lstStyle/>
        <a:p>
          <a:endParaRPr lang="es-ES"/>
        </a:p>
      </dgm:t>
    </dgm:pt>
    <dgm:pt modelId="{A3AFC0CE-C9F5-496D-8527-0E87FEF2B747}" type="pres">
      <dgm:prSet presAssocID="{101C56FF-26AD-44B9-8F77-B84B2CBA707F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F56E72E7-74BE-4551-9FAD-3A1D58014275}" type="pres">
      <dgm:prSet presAssocID="{665F2061-A9F3-42D4-9B31-5F96F056F9AD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10408B4B-5A17-4C7D-BB28-DAF55838629F}" type="presOf" srcId="{665F2061-A9F3-42D4-9B31-5F96F056F9AD}" destId="{F56E72E7-74BE-4551-9FAD-3A1D58014275}" srcOrd="0" destOrd="0" presId="urn:microsoft.com/office/officeart/2005/8/layout/vList2"/>
    <dgm:cxn modelId="{CA0ED36B-7B74-4AA2-9628-347C72BF1F72}" type="presOf" srcId="{101C56FF-26AD-44B9-8F77-B84B2CBA707F}" destId="{A3AFC0CE-C9F5-496D-8527-0E87FEF2B747}" srcOrd="0" destOrd="0" presId="urn:microsoft.com/office/officeart/2005/8/layout/vList2"/>
    <dgm:cxn modelId="{6DD7516D-3A56-4FCD-B743-E27041FED982}" srcId="{101C56FF-26AD-44B9-8F77-B84B2CBA707F}" destId="{665F2061-A9F3-42D4-9B31-5F96F056F9AD}" srcOrd="0" destOrd="0" parTransId="{DD442377-EDCC-4187-AC0C-7665C419770F}" sibTransId="{D93A2D59-EB72-4C96-B2EE-1AB755A9CFF8}"/>
    <dgm:cxn modelId="{64A7ADB6-4510-4C0A-8069-5E7AD4EFF215}" type="presParOf" srcId="{A3AFC0CE-C9F5-496D-8527-0E87FEF2B747}" destId="{F56E72E7-74BE-4551-9FAD-3A1D58014275}" srcOrd="0" destOrd="0" presId="urn:microsoft.com/office/officeart/2005/8/layout/vList2"/>
  </dgm:cxnLst>
  <dgm:bg/>
  <dgm:whole/>
</dgm:dataModel>
</file>

<file path=ppt/diagrams/data52.xml><?xml version="1.0" encoding="utf-8"?>
<dgm:dataModel xmlns:dgm="http://schemas.openxmlformats.org/drawingml/2006/diagram" xmlns:a="http://schemas.openxmlformats.org/drawingml/2006/main">
  <dgm:ptLst>
    <dgm:pt modelId="{4A53745F-9668-4240-A72D-BC550BA33981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ES"/>
        </a:p>
      </dgm:t>
    </dgm:pt>
    <dgm:pt modelId="{B6B5F296-0026-438D-BD8F-1AB0A3D46628}">
      <dgm:prSet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pPr algn="ctr" rtl="0"/>
          <a:r>
            <a:rPr lang="es-ES_tradnl" b="1" i="0" dirty="0" smtClean="0"/>
            <a:t>Es santo, pero no es tonto</a:t>
          </a:r>
          <a:endParaRPr lang="es-ES" b="1" i="0" dirty="0"/>
        </a:p>
      </dgm:t>
    </dgm:pt>
    <dgm:pt modelId="{336B71E8-F8C7-41E1-B627-5FBEC1CE5AC5}" type="parTrans" cxnId="{5CEBC337-9A2F-4A35-AB7E-A68506B18F8A}">
      <dgm:prSet/>
      <dgm:spPr/>
      <dgm:t>
        <a:bodyPr/>
        <a:lstStyle/>
        <a:p>
          <a:endParaRPr lang="es-ES"/>
        </a:p>
      </dgm:t>
    </dgm:pt>
    <dgm:pt modelId="{DAE4AA0A-44E2-440A-AD9B-A586AD5F3778}" type="sibTrans" cxnId="{5CEBC337-9A2F-4A35-AB7E-A68506B18F8A}">
      <dgm:prSet/>
      <dgm:spPr/>
      <dgm:t>
        <a:bodyPr/>
        <a:lstStyle/>
        <a:p>
          <a:endParaRPr lang="es-ES"/>
        </a:p>
      </dgm:t>
    </dgm:pt>
    <dgm:pt modelId="{C0D1A327-0B6E-43A3-A905-BCBF14A60A40}" type="pres">
      <dgm:prSet presAssocID="{4A53745F-9668-4240-A72D-BC550BA33981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FF473B3B-F982-4295-A5B5-7E31B20CCFC7}" type="pres">
      <dgm:prSet presAssocID="{B6B5F296-0026-438D-BD8F-1AB0A3D46628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09C6F150-D9D8-4287-8731-B3A7BDF85EF9}" type="presOf" srcId="{B6B5F296-0026-438D-BD8F-1AB0A3D46628}" destId="{FF473B3B-F982-4295-A5B5-7E31B20CCFC7}" srcOrd="0" destOrd="0" presId="urn:microsoft.com/office/officeart/2005/8/layout/vList2"/>
    <dgm:cxn modelId="{5CEBC337-9A2F-4A35-AB7E-A68506B18F8A}" srcId="{4A53745F-9668-4240-A72D-BC550BA33981}" destId="{B6B5F296-0026-438D-BD8F-1AB0A3D46628}" srcOrd="0" destOrd="0" parTransId="{336B71E8-F8C7-41E1-B627-5FBEC1CE5AC5}" sibTransId="{DAE4AA0A-44E2-440A-AD9B-A586AD5F3778}"/>
    <dgm:cxn modelId="{59909ACB-7B29-4D91-8E97-4F2FFA86CEE1}" type="presOf" srcId="{4A53745F-9668-4240-A72D-BC550BA33981}" destId="{C0D1A327-0B6E-43A3-A905-BCBF14A60A40}" srcOrd="0" destOrd="0" presId="urn:microsoft.com/office/officeart/2005/8/layout/vList2"/>
    <dgm:cxn modelId="{214A4C49-D52F-4411-8E2A-768F468EDF34}" type="presParOf" srcId="{C0D1A327-0B6E-43A3-A905-BCBF14A60A40}" destId="{FF473B3B-F982-4295-A5B5-7E31B20CCFC7}" srcOrd="0" destOrd="0" presId="urn:microsoft.com/office/officeart/2005/8/layout/vList2"/>
  </dgm:cxnLst>
  <dgm:bg/>
  <dgm:whole/>
</dgm:dataModel>
</file>

<file path=ppt/diagrams/data53.xml><?xml version="1.0" encoding="utf-8"?>
<dgm:dataModel xmlns:dgm="http://schemas.openxmlformats.org/drawingml/2006/diagram" xmlns:a="http://schemas.openxmlformats.org/drawingml/2006/main">
  <dgm:ptLst>
    <dgm:pt modelId="{FE7A4DE2-8995-470C-93E9-928F7FFA83E8}" type="doc">
      <dgm:prSet loTypeId="urn:microsoft.com/office/officeart/2005/8/layout/hChevron3" loCatId="process" qsTypeId="urn:microsoft.com/office/officeart/2005/8/quickstyle/3d1" qsCatId="3D" csTypeId="urn:microsoft.com/office/officeart/2005/8/colors/accent1_2" csCatId="accent1" phldr="1"/>
      <dgm:spPr/>
    </dgm:pt>
    <dgm:pt modelId="{5B19ADD7-7F82-44F6-BFBB-56E853DDE668}">
      <dgm:prSet phldrT="[Texto]"/>
      <dgm:spPr/>
      <dgm:t>
        <a:bodyPr/>
        <a:lstStyle/>
        <a:p>
          <a:r>
            <a:rPr lang="es-ES" dirty="0" smtClean="0"/>
            <a:t>21-23 noviembre 07</a:t>
          </a:r>
          <a:endParaRPr lang="es-ES" dirty="0"/>
        </a:p>
      </dgm:t>
    </dgm:pt>
    <dgm:pt modelId="{EC7D6D87-C7FF-48F5-B14B-E85B18C827EB}" type="parTrans" cxnId="{B52E1E7C-401A-4BCB-AB42-442DA09BFC3E}">
      <dgm:prSet/>
      <dgm:spPr/>
      <dgm:t>
        <a:bodyPr/>
        <a:lstStyle/>
        <a:p>
          <a:endParaRPr lang="es-ES"/>
        </a:p>
      </dgm:t>
    </dgm:pt>
    <dgm:pt modelId="{1218B46D-7910-4A55-A967-E05BF57E94AF}" type="sibTrans" cxnId="{B52E1E7C-401A-4BCB-AB42-442DA09BFC3E}">
      <dgm:prSet/>
      <dgm:spPr/>
      <dgm:t>
        <a:bodyPr/>
        <a:lstStyle/>
        <a:p>
          <a:endParaRPr lang="es-ES"/>
        </a:p>
      </dgm:t>
    </dgm:pt>
    <dgm:pt modelId="{86EB780A-B6B7-49D9-8DFE-EC9A46347046}">
      <dgm:prSet phldrT="[Texto]"/>
      <dgm:spPr/>
      <dgm:t>
        <a:bodyPr/>
        <a:lstStyle/>
        <a:p>
          <a:r>
            <a:rPr lang="es-ES" dirty="0" smtClean="0"/>
            <a:t>Encuentro Formativo</a:t>
          </a:r>
          <a:endParaRPr lang="es-ES" dirty="0"/>
        </a:p>
      </dgm:t>
    </dgm:pt>
    <dgm:pt modelId="{B8AE6DEA-C9AA-4C7D-A6A8-86A41EE631AC}" type="sibTrans" cxnId="{E4909375-64DD-4539-95F8-4BAD63E6D42B}">
      <dgm:prSet/>
      <dgm:spPr/>
      <dgm:t>
        <a:bodyPr/>
        <a:lstStyle/>
        <a:p>
          <a:endParaRPr lang="es-ES"/>
        </a:p>
      </dgm:t>
    </dgm:pt>
    <dgm:pt modelId="{88160833-D761-4F32-A74D-5C6E4B79F630}" type="parTrans" cxnId="{E4909375-64DD-4539-95F8-4BAD63E6D42B}">
      <dgm:prSet/>
      <dgm:spPr/>
      <dgm:t>
        <a:bodyPr/>
        <a:lstStyle/>
        <a:p>
          <a:endParaRPr lang="es-ES"/>
        </a:p>
      </dgm:t>
    </dgm:pt>
    <dgm:pt modelId="{3D47121C-EE79-49FE-BCF1-0962E2289106}">
      <dgm:prSet phldrT="[Texto]"/>
      <dgm:spPr/>
      <dgm:t>
        <a:bodyPr/>
        <a:lstStyle/>
        <a:p>
          <a:r>
            <a:rPr lang="es-ES" dirty="0" smtClean="0"/>
            <a:t>Profesores Nuevos</a:t>
          </a:r>
          <a:endParaRPr lang="es-ES" dirty="0"/>
        </a:p>
      </dgm:t>
    </dgm:pt>
    <dgm:pt modelId="{F465B46E-2B1A-4AED-90DA-6F44AE86B532}" type="parTrans" cxnId="{3777FE14-B1FC-4B6B-A715-805CBC314DFF}">
      <dgm:prSet/>
      <dgm:spPr/>
      <dgm:t>
        <a:bodyPr/>
        <a:lstStyle/>
        <a:p>
          <a:endParaRPr lang="es-ES"/>
        </a:p>
      </dgm:t>
    </dgm:pt>
    <dgm:pt modelId="{3BD387C1-D7D5-4E97-BD66-57BFEE5A369D}" type="sibTrans" cxnId="{3777FE14-B1FC-4B6B-A715-805CBC314DFF}">
      <dgm:prSet/>
      <dgm:spPr/>
      <dgm:t>
        <a:bodyPr/>
        <a:lstStyle/>
        <a:p>
          <a:endParaRPr lang="es-ES"/>
        </a:p>
      </dgm:t>
    </dgm:pt>
    <dgm:pt modelId="{B9D69F2A-47CC-4978-A5E9-D7B158E0F924}">
      <dgm:prSet phldrT="[Texto]"/>
      <dgm:spPr/>
      <dgm:t>
        <a:bodyPr/>
        <a:lstStyle/>
        <a:p>
          <a:r>
            <a:rPr lang="es-ES" dirty="0" smtClean="0"/>
            <a:t>Colmenar Viejo</a:t>
          </a:r>
          <a:endParaRPr lang="es-ES" dirty="0"/>
        </a:p>
      </dgm:t>
    </dgm:pt>
    <dgm:pt modelId="{497EE571-C234-409B-8DC1-1DBBED9D2E52}" type="parTrans" cxnId="{0EDC89D9-214E-49CF-A9E7-C9537501EDC6}">
      <dgm:prSet/>
      <dgm:spPr/>
      <dgm:t>
        <a:bodyPr/>
        <a:lstStyle/>
        <a:p>
          <a:endParaRPr lang="es-ES"/>
        </a:p>
      </dgm:t>
    </dgm:pt>
    <dgm:pt modelId="{F4383238-2117-4E09-ABEC-D275675BA46A}" type="sibTrans" cxnId="{0EDC89D9-214E-49CF-A9E7-C9537501EDC6}">
      <dgm:prSet/>
      <dgm:spPr/>
      <dgm:t>
        <a:bodyPr/>
        <a:lstStyle/>
        <a:p>
          <a:endParaRPr lang="es-ES"/>
        </a:p>
      </dgm:t>
    </dgm:pt>
    <dgm:pt modelId="{5C33809B-DAAD-4B44-BCBD-F7C230C8CFCC}" type="pres">
      <dgm:prSet presAssocID="{FE7A4DE2-8995-470C-93E9-928F7FFA83E8}" presName="Name0" presStyleCnt="0">
        <dgm:presLayoutVars>
          <dgm:dir/>
          <dgm:resizeHandles val="exact"/>
        </dgm:presLayoutVars>
      </dgm:prSet>
      <dgm:spPr/>
    </dgm:pt>
    <dgm:pt modelId="{E596F2C8-28C4-49F9-82F3-306CD29B7648}" type="pres">
      <dgm:prSet presAssocID="{86EB780A-B6B7-49D9-8DFE-EC9A46347046}" presName="parTxOnly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01E6077A-6109-4308-9FED-85F6E9DB4379}" type="pres">
      <dgm:prSet presAssocID="{B8AE6DEA-C9AA-4C7D-A6A8-86A41EE631AC}" presName="parSpace" presStyleCnt="0"/>
      <dgm:spPr/>
    </dgm:pt>
    <dgm:pt modelId="{0DBB7199-D18B-4330-AEB6-B8E312BE7F2D}" type="pres">
      <dgm:prSet presAssocID="{3D47121C-EE79-49FE-BCF1-0962E2289106}" presName="parTxOnly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2C89807C-74F1-40B2-B612-27BAB412CEAD}" type="pres">
      <dgm:prSet presAssocID="{3BD387C1-D7D5-4E97-BD66-57BFEE5A369D}" presName="parSpace" presStyleCnt="0"/>
      <dgm:spPr/>
    </dgm:pt>
    <dgm:pt modelId="{2BE6173E-C9C5-4DD1-8B5C-1005AD014242}" type="pres">
      <dgm:prSet presAssocID="{B9D69F2A-47CC-4978-A5E9-D7B158E0F924}" presName="parTxOnly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8811BD2E-C11C-44D8-9A4A-BADDFC5081C3}" type="pres">
      <dgm:prSet presAssocID="{F4383238-2117-4E09-ABEC-D275675BA46A}" presName="parSpace" presStyleCnt="0"/>
      <dgm:spPr/>
    </dgm:pt>
    <dgm:pt modelId="{A642ACC9-78E0-47E4-B5E3-D4C88889ADFF}" type="pres">
      <dgm:prSet presAssocID="{5B19ADD7-7F82-44F6-BFBB-56E853DDE668}" presName="parTxOnly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DDF92521-B4F7-4A60-AF89-C699FFC3419A}" type="presOf" srcId="{3D47121C-EE79-49FE-BCF1-0962E2289106}" destId="{0DBB7199-D18B-4330-AEB6-B8E312BE7F2D}" srcOrd="0" destOrd="0" presId="urn:microsoft.com/office/officeart/2005/8/layout/hChevron3"/>
    <dgm:cxn modelId="{3777FE14-B1FC-4B6B-A715-805CBC314DFF}" srcId="{FE7A4DE2-8995-470C-93E9-928F7FFA83E8}" destId="{3D47121C-EE79-49FE-BCF1-0962E2289106}" srcOrd="1" destOrd="0" parTransId="{F465B46E-2B1A-4AED-90DA-6F44AE86B532}" sibTransId="{3BD387C1-D7D5-4E97-BD66-57BFEE5A369D}"/>
    <dgm:cxn modelId="{20D4F021-2313-4303-8FC9-6FC689A58300}" type="presOf" srcId="{FE7A4DE2-8995-470C-93E9-928F7FFA83E8}" destId="{5C33809B-DAAD-4B44-BCBD-F7C230C8CFCC}" srcOrd="0" destOrd="0" presId="urn:microsoft.com/office/officeart/2005/8/layout/hChevron3"/>
    <dgm:cxn modelId="{E4909375-64DD-4539-95F8-4BAD63E6D42B}" srcId="{FE7A4DE2-8995-470C-93E9-928F7FFA83E8}" destId="{86EB780A-B6B7-49D9-8DFE-EC9A46347046}" srcOrd="0" destOrd="0" parTransId="{88160833-D761-4F32-A74D-5C6E4B79F630}" sibTransId="{B8AE6DEA-C9AA-4C7D-A6A8-86A41EE631AC}"/>
    <dgm:cxn modelId="{F6519542-A865-4178-B052-7058BBA15D85}" type="presOf" srcId="{86EB780A-B6B7-49D9-8DFE-EC9A46347046}" destId="{E596F2C8-28C4-49F9-82F3-306CD29B7648}" srcOrd="0" destOrd="0" presId="urn:microsoft.com/office/officeart/2005/8/layout/hChevron3"/>
    <dgm:cxn modelId="{B52E1E7C-401A-4BCB-AB42-442DA09BFC3E}" srcId="{FE7A4DE2-8995-470C-93E9-928F7FFA83E8}" destId="{5B19ADD7-7F82-44F6-BFBB-56E853DDE668}" srcOrd="3" destOrd="0" parTransId="{EC7D6D87-C7FF-48F5-B14B-E85B18C827EB}" sibTransId="{1218B46D-7910-4A55-A967-E05BF57E94AF}"/>
    <dgm:cxn modelId="{0EDC89D9-214E-49CF-A9E7-C9537501EDC6}" srcId="{FE7A4DE2-8995-470C-93E9-928F7FFA83E8}" destId="{B9D69F2A-47CC-4978-A5E9-D7B158E0F924}" srcOrd="2" destOrd="0" parTransId="{497EE571-C234-409B-8DC1-1DBBED9D2E52}" sibTransId="{F4383238-2117-4E09-ABEC-D275675BA46A}"/>
    <dgm:cxn modelId="{6FA3936B-BD57-4D46-AAE4-28A147CB53F1}" type="presOf" srcId="{B9D69F2A-47CC-4978-A5E9-D7B158E0F924}" destId="{2BE6173E-C9C5-4DD1-8B5C-1005AD014242}" srcOrd="0" destOrd="0" presId="urn:microsoft.com/office/officeart/2005/8/layout/hChevron3"/>
    <dgm:cxn modelId="{E323EF25-AD23-4405-AC62-04CEA88C0203}" type="presOf" srcId="{5B19ADD7-7F82-44F6-BFBB-56E853DDE668}" destId="{A642ACC9-78E0-47E4-B5E3-D4C88889ADFF}" srcOrd="0" destOrd="0" presId="urn:microsoft.com/office/officeart/2005/8/layout/hChevron3"/>
    <dgm:cxn modelId="{D18B7397-43D8-4B47-AB3F-541CF73099E9}" type="presParOf" srcId="{5C33809B-DAAD-4B44-BCBD-F7C230C8CFCC}" destId="{E596F2C8-28C4-49F9-82F3-306CD29B7648}" srcOrd="0" destOrd="0" presId="urn:microsoft.com/office/officeart/2005/8/layout/hChevron3"/>
    <dgm:cxn modelId="{F675ECBE-1D17-450B-8739-E66178D6C197}" type="presParOf" srcId="{5C33809B-DAAD-4B44-BCBD-F7C230C8CFCC}" destId="{01E6077A-6109-4308-9FED-85F6E9DB4379}" srcOrd="1" destOrd="0" presId="urn:microsoft.com/office/officeart/2005/8/layout/hChevron3"/>
    <dgm:cxn modelId="{021A8497-F96D-42D8-9D6D-68D8B35CA014}" type="presParOf" srcId="{5C33809B-DAAD-4B44-BCBD-F7C230C8CFCC}" destId="{0DBB7199-D18B-4330-AEB6-B8E312BE7F2D}" srcOrd="2" destOrd="0" presId="urn:microsoft.com/office/officeart/2005/8/layout/hChevron3"/>
    <dgm:cxn modelId="{C4BD0207-1AC5-4F06-984A-F9A54ECF54A7}" type="presParOf" srcId="{5C33809B-DAAD-4B44-BCBD-F7C230C8CFCC}" destId="{2C89807C-74F1-40B2-B612-27BAB412CEAD}" srcOrd="3" destOrd="0" presId="urn:microsoft.com/office/officeart/2005/8/layout/hChevron3"/>
    <dgm:cxn modelId="{116C2F81-0A22-4A11-885A-366A2D424CC8}" type="presParOf" srcId="{5C33809B-DAAD-4B44-BCBD-F7C230C8CFCC}" destId="{2BE6173E-C9C5-4DD1-8B5C-1005AD014242}" srcOrd="4" destOrd="0" presId="urn:microsoft.com/office/officeart/2005/8/layout/hChevron3"/>
    <dgm:cxn modelId="{6193746D-FAD5-439C-9A6F-132AC812D95F}" type="presParOf" srcId="{5C33809B-DAAD-4B44-BCBD-F7C230C8CFCC}" destId="{8811BD2E-C11C-44D8-9A4A-BADDFC5081C3}" srcOrd="5" destOrd="0" presId="urn:microsoft.com/office/officeart/2005/8/layout/hChevron3"/>
    <dgm:cxn modelId="{D40D2020-0584-4A0A-A93A-1A9D960F9958}" type="presParOf" srcId="{5C33809B-DAAD-4B44-BCBD-F7C230C8CFCC}" destId="{A642ACC9-78E0-47E4-B5E3-D4C88889ADFF}" srcOrd="6" destOrd="0" presId="urn:microsoft.com/office/officeart/2005/8/layout/hChevron3"/>
  </dgm:cxnLst>
  <dgm:bg/>
  <dgm:whole/>
</dgm:dataModel>
</file>

<file path=ppt/diagrams/data54.xml><?xml version="1.0" encoding="utf-8"?>
<dgm:dataModel xmlns:dgm="http://schemas.openxmlformats.org/drawingml/2006/diagram" xmlns:a="http://schemas.openxmlformats.org/drawingml/2006/main">
  <dgm:ptLst>
    <dgm:pt modelId="{FE7A4DE2-8995-470C-93E9-928F7FFA83E8}" type="doc">
      <dgm:prSet loTypeId="urn:microsoft.com/office/officeart/2005/8/layout/hChevron3" loCatId="process" qsTypeId="urn:microsoft.com/office/officeart/2005/8/quickstyle/3d1" qsCatId="3D" csTypeId="urn:microsoft.com/office/officeart/2005/8/colors/accent1_2" csCatId="accent1" phldr="1"/>
      <dgm:spPr/>
    </dgm:pt>
    <dgm:pt modelId="{5B19ADD7-7F82-44F6-BFBB-56E853DDE668}">
      <dgm:prSet phldrT="[Texto]"/>
      <dgm:spPr/>
      <dgm:t>
        <a:bodyPr/>
        <a:lstStyle/>
        <a:p>
          <a:r>
            <a:rPr lang="es-ES" dirty="0" smtClean="0"/>
            <a:t>21-23 noviembre 07</a:t>
          </a:r>
          <a:endParaRPr lang="es-ES" dirty="0"/>
        </a:p>
      </dgm:t>
    </dgm:pt>
    <dgm:pt modelId="{EC7D6D87-C7FF-48F5-B14B-E85B18C827EB}" type="parTrans" cxnId="{B52E1E7C-401A-4BCB-AB42-442DA09BFC3E}">
      <dgm:prSet/>
      <dgm:spPr/>
      <dgm:t>
        <a:bodyPr/>
        <a:lstStyle/>
        <a:p>
          <a:endParaRPr lang="es-ES"/>
        </a:p>
      </dgm:t>
    </dgm:pt>
    <dgm:pt modelId="{1218B46D-7910-4A55-A967-E05BF57E94AF}" type="sibTrans" cxnId="{B52E1E7C-401A-4BCB-AB42-442DA09BFC3E}">
      <dgm:prSet/>
      <dgm:spPr/>
      <dgm:t>
        <a:bodyPr/>
        <a:lstStyle/>
        <a:p>
          <a:endParaRPr lang="es-ES"/>
        </a:p>
      </dgm:t>
    </dgm:pt>
    <dgm:pt modelId="{86EB780A-B6B7-49D9-8DFE-EC9A46347046}">
      <dgm:prSet phldrT="[Texto]"/>
      <dgm:spPr/>
      <dgm:t>
        <a:bodyPr/>
        <a:lstStyle/>
        <a:p>
          <a:r>
            <a:rPr lang="es-ES" dirty="0" smtClean="0"/>
            <a:t>Encuentro Formativo</a:t>
          </a:r>
          <a:endParaRPr lang="es-ES" dirty="0"/>
        </a:p>
      </dgm:t>
    </dgm:pt>
    <dgm:pt modelId="{B8AE6DEA-C9AA-4C7D-A6A8-86A41EE631AC}" type="sibTrans" cxnId="{E4909375-64DD-4539-95F8-4BAD63E6D42B}">
      <dgm:prSet/>
      <dgm:spPr/>
      <dgm:t>
        <a:bodyPr/>
        <a:lstStyle/>
        <a:p>
          <a:endParaRPr lang="es-ES"/>
        </a:p>
      </dgm:t>
    </dgm:pt>
    <dgm:pt modelId="{88160833-D761-4F32-A74D-5C6E4B79F630}" type="parTrans" cxnId="{E4909375-64DD-4539-95F8-4BAD63E6D42B}">
      <dgm:prSet/>
      <dgm:spPr/>
      <dgm:t>
        <a:bodyPr/>
        <a:lstStyle/>
        <a:p>
          <a:endParaRPr lang="es-ES"/>
        </a:p>
      </dgm:t>
    </dgm:pt>
    <dgm:pt modelId="{3D47121C-EE79-49FE-BCF1-0962E2289106}">
      <dgm:prSet phldrT="[Texto]"/>
      <dgm:spPr/>
      <dgm:t>
        <a:bodyPr/>
        <a:lstStyle/>
        <a:p>
          <a:r>
            <a:rPr lang="es-ES" dirty="0" smtClean="0"/>
            <a:t>Profesores Nuevos</a:t>
          </a:r>
          <a:endParaRPr lang="es-ES" dirty="0"/>
        </a:p>
      </dgm:t>
    </dgm:pt>
    <dgm:pt modelId="{F465B46E-2B1A-4AED-90DA-6F44AE86B532}" type="parTrans" cxnId="{3777FE14-B1FC-4B6B-A715-805CBC314DFF}">
      <dgm:prSet/>
      <dgm:spPr/>
      <dgm:t>
        <a:bodyPr/>
        <a:lstStyle/>
        <a:p>
          <a:endParaRPr lang="es-ES"/>
        </a:p>
      </dgm:t>
    </dgm:pt>
    <dgm:pt modelId="{3BD387C1-D7D5-4E97-BD66-57BFEE5A369D}" type="sibTrans" cxnId="{3777FE14-B1FC-4B6B-A715-805CBC314DFF}">
      <dgm:prSet/>
      <dgm:spPr/>
      <dgm:t>
        <a:bodyPr/>
        <a:lstStyle/>
        <a:p>
          <a:endParaRPr lang="es-ES"/>
        </a:p>
      </dgm:t>
    </dgm:pt>
    <dgm:pt modelId="{B9D69F2A-47CC-4978-A5E9-D7B158E0F924}">
      <dgm:prSet phldrT="[Texto]"/>
      <dgm:spPr/>
      <dgm:t>
        <a:bodyPr/>
        <a:lstStyle/>
        <a:p>
          <a:r>
            <a:rPr lang="es-ES" dirty="0" smtClean="0"/>
            <a:t>Colmenar Viejo</a:t>
          </a:r>
          <a:endParaRPr lang="es-ES" dirty="0"/>
        </a:p>
      </dgm:t>
    </dgm:pt>
    <dgm:pt modelId="{497EE571-C234-409B-8DC1-1DBBED9D2E52}" type="parTrans" cxnId="{0EDC89D9-214E-49CF-A9E7-C9537501EDC6}">
      <dgm:prSet/>
      <dgm:spPr/>
      <dgm:t>
        <a:bodyPr/>
        <a:lstStyle/>
        <a:p>
          <a:endParaRPr lang="es-ES"/>
        </a:p>
      </dgm:t>
    </dgm:pt>
    <dgm:pt modelId="{F4383238-2117-4E09-ABEC-D275675BA46A}" type="sibTrans" cxnId="{0EDC89D9-214E-49CF-A9E7-C9537501EDC6}">
      <dgm:prSet/>
      <dgm:spPr/>
      <dgm:t>
        <a:bodyPr/>
        <a:lstStyle/>
        <a:p>
          <a:endParaRPr lang="es-ES"/>
        </a:p>
      </dgm:t>
    </dgm:pt>
    <dgm:pt modelId="{5C33809B-DAAD-4B44-BCBD-F7C230C8CFCC}" type="pres">
      <dgm:prSet presAssocID="{FE7A4DE2-8995-470C-93E9-928F7FFA83E8}" presName="Name0" presStyleCnt="0">
        <dgm:presLayoutVars>
          <dgm:dir/>
          <dgm:resizeHandles val="exact"/>
        </dgm:presLayoutVars>
      </dgm:prSet>
      <dgm:spPr/>
    </dgm:pt>
    <dgm:pt modelId="{E596F2C8-28C4-49F9-82F3-306CD29B7648}" type="pres">
      <dgm:prSet presAssocID="{86EB780A-B6B7-49D9-8DFE-EC9A46347046}" presName="parTxOnly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01E6077A-6109-4308-9FED-85F6E9DB4379}" type="pres">
      <dgm:prSet presAssocID="{B8AE6DEA-C9AA-4C7D-A6A8-86A41EE631AC}" presName="parSpace" presStyleCnt="0"/>
      <dgm:spPr/>
    </dgm:pt>
    <dgm:pt modelId="{0DBB7199-D18B-4330-AEB6-B8E312BE7F2D}" type="pres">
      <dgm:prSet presAssocID="{3D47121C-EE79-49FE-BCF1-0962E2289106}" presName="parTxOnly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2C89807C-74F1-40B2-B612-27BAB412CEAD}" type="pres">
      <dgm:prSet presAssocID="{3BD387C1-D7D5-4E97-BD66-57BFEE5A369D}" presName="parSpace" presStyleCnt="0"/>
      <dgm:spPr/>
    </dgm:pt>
    <dgm:pt modelId="{2BE6173E-C9C5-4DD1-8B5C-1005AD014242}" type="pres">
      <dgm:prSet presAssocID="{B9D69F2A-47CC-4978-A5E9-D7B158E0F924}" presName="parTxOnly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8811BD2E-C11C-44D8-9A4A-BADDFC5081C3}" type="pres">
      <dgm:prSet presAssocID="{F4383238-2117-4E09-ABEC-D275675BA46A}" presName="parSpace" presStyleCnt="0"/>
      <dgm:spPr/>
    </dgm:pt>
    <dgm:pt modelId="{A642ACC9-78E0-47E4-B5E3-D4C88889ADFF}" type="pres">
      <dgm:prSet presAssocID="{5B19ADD7-7F82-44F6-BFBB-56E853DDE668}" presName="parTxOnly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6ED77F04-E361-4904-975A-55C240E0F722}" type="presOf" srcId="{5B19ADD7-7F82-44F6-BFBB-56E853DDE668}" destId="{A642ACC9-78E0-47E4-B5E3-D4C88889ADFF}" srcOrd="0" destOrd="0" presId="urn:microsoft.com/office/officeart/2005/8/layout/hChevron3"/>
    <dgm:cxn modelId="{3777FE14-B1FC-4B6B-A715-805CBC314DFF}" srcId="{FE7A4DE2-8995-470C-93E9-928F7FFA83E8}" destId="{3D47121C-EE79-49FE-BCF1-0962E2289106}" srcOrd="1" destOrd="0" parTransId="{F465B46E-2B1A-4AED-90DA-6F44AE86B532}" sibTransId="{3BD387C1-D7D5-4E97-BD66-57BFEE5A369D}"/>
    <dgm:cxn modelId="{3150AE3C-7D3E-4517-9A84-86A663715BBF}" type="presOf" srcId="{86EB780A-B6B7-49D9-8DFE-EC9A46347046}" destId="{E596F2C8-28C4-49F9-82F3-306CD29B7648}" srcOrd="0" destOrd="0" presId="urn:microsoft.com/office/officeart/2005/8/layout/hChevron3"/>
    <dgm:cxn modelId="{E4909375-64DD-4539-95F8-4BAD63E6D42B}" srcId="{FE7A4DE2-8995-470C-93E9-928F7FFA83E8}" destId="{86EB780A-B6B7-49D9-8DFE-EC9A46347046}" srcOrd="0" destOrd="0" parTransId="{88160833-D761-4F32-A74D-5C6E4B79F630}" sibTransId="{B8AE6DEA-C9AA-4C7D-A6A8-86A41EE631AC}"/>
    <dgm:cxn modelId="{CE39CCB3-57A1-4C34-AF14-63E50D6BC41E}" type="presOf" srcId="{FE7A4DE2-8995-470C-93E9-928F7FFA83E8}" destId="{5C33809B-DAAD-4B44-BCBD-F7C230C8CFCC}" srcOrd="0" destOrd="0" presId="urn:microsoft.com/office/officeart/2005/8/layout/hChevron3"/>
    <dgm:cxn modelId="{19D1502F-6BBD-49D9-808A-FFC91F93A910}" type="presOf" srcId="{3D47121C-EE79-49FE-BCF1-0962E2289106}" destId="{0DBB7199-D18B-4330-AEB6-B8E312BE7F2D}" srcOrd="0" destOrd="0" presId="urn:microsoft.com/office/officeart/2005/8/layout/hChevron3"/>
    <dgm:cxn modelId="{B52E1E7C-401A-4BCB-AB42-442DA09BFC3E}" srcId="{FE7A4DE2-8995-470C-93E9-928F7FFA83E8}" destId="{5B19ADD7-7F82-44F6-BFBB-56E853DDE668}" srcOrd="3" destOrd="0" parTransId="{EC7D6D87-C7FF-48F5-B14B-E85B18C827EB}" sibTransId="{1218B46D-7910-4A55-A967-E05BF57E94AF}"/>
    <dgm:cxn modelId="{0EDC89D9-214E-49CF-A9E7-C9537501EDC6}" srcId="{FE7A4DE2-8995-470C-93E9-928F7FFA83E8}" destId="{B9D69F2A-47CC-4978-A5E9-D7B158E0F924}" srcOrd="2" destOrd="0" parTransId="{497EE571-C234-409B-8DC1-1DBBED9D2E52}" sibTransId="{F4383238-2117-4E09-ABEC-D275675BA46A}"/>
    <dgm:cxn modelId="{D2DAF86B-0C63-4D0A-B70B-BD34C39AEDCD}" type="presOf" srcId="{B9D69F2A-47CC-4978-A5E9-D7B158E0F924}" destId="{2BE6173E-C9C5-4DD1-8B5C-1005AD014242}" srcOrd="0" destOrd="0" presId="urn:microsoft.com/office/officeart/2005/8/layout/hChevron3"/>
    <dgm:cxn modelId="{E8FDD3E7-2AA8-40E3-8713-46E097BEB589}" type="presParOf" srcId="{5C33809B-DAAD-4B44-BCBD-F7C230C8CFCC}" destId="{E596F2C8-28C4-49F9-82F3-306CD29B7648}" srcOrd="0" destOrd="0" presId="urn:microsoft.com/office/officeart/2005/8/layout/hChevron3"/>
    <dgm:cxn modelId="{3CC604B8-41C6-47BF-8ECA-AED390717438}" type="presParOf" srcId="{5C33809B-DAAD-4B44-BCBD-F7C230C8CFCC}" destId="{01E6077A-6109-4308-9FED-85F6E9DB4379}" srcOrd="1" destOrd="0" presId="urn:microsoft.com/office/officeart/2005/8/layout/hChevron3"/>
    <dgm:cxn modelId="{CFDC3F84-806D-4A3D-B0A2-0408B370FB8B}" type="presParOf" srcId="{5C33809B-DAAD-4B44-BCBD-F7C230C8CFCC}" destId="{0DBB7199-D18B-4330-AEB6-B8E312BE7F2D}" srcOrd="2" destOrd="0" presId="urn:microsoft.com/office/officeart/2005/8/layout/hChevron3"/>
    <dgm:cxn modelId="{9743FBBA-324E-4BB6-B51F-1AC2524C7E38}" type="presParOf" srcId="{5C33809B-DAAD-4B44-BCBD-F7C230C8CFCC}" destId="{2C89807C-74F1-40B2-B612-27BAB412CEAD}" srcOrd="3" destOrd="0" presId="urn:microsoft.com/office/officeart/2005/8/layout/hChevron3"/>
    <dgm:cxn modelId="{6E10886F-3D30-4694-AF63-A940DFE02D9B}" type="presParOf" srcId="{5C33809B-DAAD-4B44-BCBD-F7C230C8CFCC}" destId="{2BE6173E-C9C5-4DD1-8B5C-1005AD014242}" srcOrd="4" destOrd="0" presId="urn:microsoft.com/office/officeart/2005/8/layout/hChevron3"/>
    <dgm:cxn modelId="{1F130847-7435-4997-8D15-CD9D69EB08C3}" type="presParOf" srcId="{5C33809B-DAAD-4B44-BCBD-F7C230C8CFCC}" destId="{8811BD2E-C11C-44D8-9A4A-BADDFC5081C3}" srcOrd="5" destOrd="0" presId="urn:microsoft.com/office/officeart/2005/8/layout/hChevron3"/>
    <dgm:cxn modelId="{957BD448-3C45-40DA-B4A7-7784D1C53014}" type="presParOf" srcId="{5C33809B-DAAD-4B44-BCBD-F7C230C8CFCC}" destId="{A642ACC9-78E0-47E4-B5E3-D4C88889ADFF}" srcOrd="6" destOrd="0" presId="urn:microsoft.com/office/officeart/2005/8/layout/hChevron3"/>
  </dgm:cxnLst>
  <dgm:bg/>
  <dgm:whole/>
</dgm:dataModel>
</file>

<file path=ppt/diagrams/data55.xml><?xml version="1.0" encoding="utf-8"?>
<dgm:dataModel xmlns:dgm="http://schemas.openxmlformats.org/drawingml/2006/diagram" xmlns:a="http://schemas.openxmlformats.org/drawingml/2006/main">
  <dgm:ptLst>
    <dgm:pt modelId="{FE7A4DE2-8995-470C-93E9-928F7FFA83E8}" type="doc">
      <dgm:prSet loTypeId="urn:microsoft.com/office/officeart/2005/8/layout/hChevron3" loCatId="process" qsTypeId="urn:microsoft.com/office/officeart/2005/8/quickstyle/3d1" qsCatId="3D" csTypeId="urn:microsoft.com/office/officeart/2005/8/colors/accent1_2" csCatId="accent1" phldr="1"/>
      <dgm:spPr/>
    </dgm:pt>
    <dgm:pt modelId="{5B19ADD7-7F82-44F6-BFBB-56E853DDE668}">
      <dgm:prSet phldrT="[Texto]"/>
      <dgm:spPr/>
      <dgm:t>
        <a:bodyPr/>
        <a:lstStyle/>
        <a:p>
          <a:r>
            <a:rPr lang="es-ES" dirty="0" smtClean="0"/>
            <a:t>21-23 noviembre 07</a:t>
          </a:r>
          <a:endParaRPr lang="es-ES" dirty="0"/>
        </a:p>
      </dgm:t>
    </dgm:pt>
    <dgm:pt modelId="{EC7D6D87-C7FF-48F5-B14B-E85B18C827EB}" type="parTrans" cxnId="{B52E1E7C-401A-4BCB-AB42-442DA09BFC3E}">
      <dgm:prSet/>
      <dgm:spPr/>
      <dgm:t>
        <a:bodyPr/>
        <a:lstStyle/>
        <a:p>
          <a:endParaRPr lang="es-ES"/>
        </a:p>
      </dgm:t>
    </dgm:pt>
    <dgm:pt modelId="{1218B46D-7910-4A55-A967-E05BF57E94AF}" type="sibTrans" cxnId="{B52E1E7C-401A-4BCB-AB42-442DA09BFC3E}">
      <dgm:prSet/>
      <dgm:spPr/>
      <dgm:t>
        <a:bodyPr/>
        <a:lstStyle/>
        <a:p>
          <a:endParaRPr lang="es-ES"/>
        </a:p>
      </dgm:t>
    </dgm:pt>
    <dgm:pt modelId="{86EB780A-B6B7-49D9-8DFE-EC9A46347046}">
      <dgm:prSet phldrT="[Texto]"/>
      <dgm:spPr/>
      <dgm:t>
        <a:bodyPr/>
        <a:lstStyle/>
        <a:p>
          <a:r>
            <a:rPr lang="es-ES" dirty="0" smtClean="0"/>
            <a:t>Encuentro Formativo</a:t>
          </a:r>
          <a:endParaRPr lang="es-ES" dirty="0"/>
        </a:p>
      </dgm:t>
    </dgm:pt>
    <dgm:pt modelId="{B8AE6DEA-C9AA-4C7D-A6A8-86A41EE631AC}" type="sibTrans" cxnId="{E4909375-64DD-4539-95F8-4BAD63E6D42B}">
      <dgm:prSet/>
      <dgm:spPr/>
      <dgm:t>
        <a:bodyPr/>
        <a:lstStyle/>
        <a:p>
          <a:endParaRPr lang="es-ES"/>
        </a:p>
      </dgm:t>
    </dgm:pt>
    <dgm:pt modelId="{88160833-D761-4F32-A74D-5C6E4B79F630}" type="parTrans" cxnId="{E4909375-64DD-4539-95F8-4BAD63E6D42B}">
      <dgm:prSet/>
      <dgm:spPr/>
      <dgm:t>
        <a:bodyPr/>
        <a:lstStyle/>
        <a:p>
          <a:endParaRPr lang="es-ES"/>
        </a:p>
      </dgm:t>
    </dgm:pt>
    <dgm:pt modelId="{3D47121C-EE79-49FE-BCF1-0962E2289106}">
      <dgm:prSet phldrT="[Texto]"/>
      <dgm:spPr/>
      <dgm:t>
        <a:bodyPr/>
        <a:lstStyle/>
        <a:p>
          <a:r>
            <a:rPr lang="es-ES" dirty="0" smtClean="0"/>
            <a:t>Profesores Nuevos</a:t>
          </a:r>
          <a:endParaRPr lang="es-ES" dirty="0"/>
        </a:p>
      </dgm:t>
    </dgm:pt>
    <dgm:pt modelId="{F465B46E-2B1A-4AED-90DA-6F44AE86B532}" type="parTrans" cxnId="{3777FE14-B1FC-4B6B-A715-805CBC314DFF}">
      <dgm:prSet/>
      <dgm:spPr/>
      <dgm:t>
        <a:bodyPr/>
        <a:lstStyle/>
        <a:p>
          <a:endParaRPr lang="es-ES"/>
        </a:p>
      </dgm:t>
    </dgm:pt>
    <dgm:pt modelId="{3BD387C1-D7D5-4E97-BD66-57BFEE5A369D}" type="sibTrans" cxnId="{3777FE14-B1FC-4B6B-A715-805CBC314DFF}">
      <dgm:prSet/>
      <dgm:spPr/>
      <dgm:t>
        <a:bodyPr/>
        <a:lstStyle/>
        <a:p>
          <a:endParaRPr lang="es-ES"/>
        </a:p>
      </dgm:t>
    </dgm:pt>
    <dgm:pt modelId="{B9D69F2A-47CC-4978-A5E9-D7B158E0F924}">
      <dgm:prSet phldrT="[Texto]"/>
      <dgm:spPr/>
      <dgm:t>
        <a:bodyPr/>
        <a:lstStyle/>
        <a:p>
          <a:r>
            <a:rPr lang="es-ES" dirty="0" smtClean="0"/>
            <a:t>Colmenar Viejo</a:t>
          </a:r>
          <a:endParaRPr lang="es-ES" dirty="0"/>
        </a:p>
      </dgm:t>
    </dgm:pt>
    <dgm:pt modelId="{497EE571-C234-409B-8DC1-1DBBED9D2E52}" type="parTrans" cxnId="{0EDC89D9-214E-49CF-A9E7-C9537501EDC6}">
      <dgm:prSet/>
      <dgm:spPr/>
      <dgm:t>
        <a:bodyPr/>
        <a:lstStyle/>
        <a:p>
          <a:endParaRPr lang="es-ES"/>
        </a:p>
      </dgm:t>
    </dgm:pt>
    <dgm:pt modelId="{F4383238-2117-4E09-ABEC-D275675BA46A}" type="sibTrans" cxnId="{0EDC89D9-214E-49CF-A9E7-C9537501EDC6}">
      <dgm:prSet/>
      <dgm:spPr/>
      <dgm:t>
        <a:bodyPr/>
        <a:lstStyle/>
        <a:p>
          <a:endParaRPr lang="es-ES"/>
        </a:p>
      </dgm:t>
    </dgm:pt>
    <dgm:pt modelId="{5C33809B-DAAD-4B44-BCBD-F7C230C8CFCC}" type="pres">
      <dgm:prSet presAssocID="{FE7A4DE2-8995-470C-93E9-928F7FFA83E8}" presName="Name0" presStyleCnt="0">
        <dgm:presLayoutVars>
          <dgm:dir/>
          <dgm:resizeHandles val="exact"/>
        </dgm:presLayoutVars>
      </dgm:prSet>
      <dgm:spPr/>
    </dgm:pt>
    <dgm:pt modelId="{E596F2C8-28C4-49F9-82F3-306CD29B7648}" type="pres">
      <dgm:prSet presAssocID="{86EB780A-B6B7-49D9-8DFE-EC9A46347046}" presName="parTxOnly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01E6077A-6109-4308-9FED-85F6E9DB4379}" type="pres">
      <dgm:prSet presAssocID="{B8AE6DEA-C9AA-4C7D-A6A8-86A41EE631AC}" presName="parSpace" presStyleCnt="0"/>
      <dgm:spPr/>
    </dgm:pt>
    <dgm:pt modelId="{0DBB7199-D18B-4330-AEB6-B8E312BE7F2D}" type="pres">
      <dgm:prSet presAssocID="{3D47121C-EE79-49FE-BCF1-0962E2289106}" presName="parTxOnly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2C89807C-74F1-40B2-B612-27BAB412CEAD}" type="pres">
      <dgm:prSet presAssocID="{3BD387C1-D7D5-4E97-BD66-57BFEE5A369D}" presName="parSpace" presStyleCnt="0"/>
      <dgm:spPr/>
    </dgm:pt>
    <dgm:pt modelId="{2BE6173E-C9C5-4DD1-8B5C-1005AD014242}" type="pres">
      <dgm:prSet presAssocID="{B9D69F2A-47CC-4978-A5E9-D7B158E0F924}" presName="parTxOnly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8811BD2E-C11C-44D8-9A4A-BADDFC5081C3}" type="pres">
      <dgm:prSet presAssocID="{F4383238-2117-4E09-ABEC-D275675BA46A}" presName="parSpace" presStyleCnt="0"/>
      <dgm:spPr/>
    </dgm:pt>
    <dgm:pt modelId="{A642ACC9-78E0-47E4-B5E3-D4C88889ADFF}" type="pres">
      <dgm:prSet presAssocID="{5B19ADD7-7F82-44F6-BFBB-56E853DDE668}" presName="parTxOnly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3777FE14-B1FC-4B6B-A715-805CBC314DFF}" srcId="{FE7A4DE2-8995-470C-93E9-928F7FFA83E8}" destId="{3D47121C-EE79-49FE-BCF1-0962E2289106}" srcOrd="1" destOrd="0" parTransId="{F465B46E-2B1A-4AED-90DA-6F44AE86B532}" sibTransId="{3BD387C1-D7D5-4E97-BD66-57BFEE5A369D}"/>
    <dgm:cxn modelId="{9AB418E2-0113-4E94-9401-96030E6528A5}" type="presOf" srcId="{3D47121C-EE79-49FE-BCF1-0962E2289106}" destId="{0DBB7199-D18B-4330-AEB6-B8E312BE7F2D}" srcOrd="0" destOrd="0" presId="urn:microsoft.com/office/officeart/2005/8/layout/hChevron3"/>
    <dgm:cxn modelId="{3DA2D4AF-63BB-430F-A6BE-2763E6D9A26F}" type="presOf" srcId="{B9D69F2A-47CC-4978-A5E9-D7B158E0F924}" destId="{2BE6173E-C9C5-4DD1-8B5C-1005AD014242}" srcOrd="0" destOrd="0" presId="urn:microsoft.com/office/officeart/2005/8/layout/hChevron3"/>
    <dgm:cxn modelId="{84EC0C65-528C-44B0-811E-EA926C16EFD2}" type="presOf" srcId="{86EB780A-B6B7-49D9-8DFE-EC9A46347046}" destId="{E596F2C8-28C4-49F9-82F3-306CD29B7648}" srcOrd="0" destOrd="0" presId="urn:microsoft.com/office/officeart/2005/8/layout/hChevron3"/>
    <dgm:cxn modelId="{E4909375-64DD-4539-95F8-4BAD63E6D42B}" srcId="{FE7A4DE2-8995-470C-93E9-928F7FFA83E8}" destId="{86EB780A-B6B7-49D9-8DFE-EC9A46347046}" srcOrd="0" destOrd="0" parTransId="{88160833-D761-4F32-A74D-5C6E4B79F630}" sibTransId="{B8AE6DEA-C9AA-4C7D-A6A8-86A41EE631AC}"/>
    <dgm:cxn modelId="{F0BE75FB-C893-4A5A-88C8-65FF89846BA9}" type="presOf" srcId="{FE7A4DE2-8995-470C-93E9-928F7FFA83E8}" destId="{5C33809B-DAAD-4B44-BCBD-F7C230C8CFCC}" srcOrd="0" destOrd="0" presId="urn:microsoft.com/office/officeart/2005/8/layout/hChevron3"/>
    <dgm:cxn modelId="{6DF97DD0-4148-47E0-BD1B-080C420E8B1B}" type="presOf" srcId="{5B19ADD7-7F82-44F6-BFBB-56E853DDE668}" destId="{A642ACC9-78E0-47E4-B5E3-D4C88889ADFF}" srcOrd="0" destOrd="0" presId="urn:microsoft.com/office/officeart/2005/8/layout/hChevron3"/>
    <dgm:cxn modelId="{B52E1E7C-401A-4BCB-AB42-442DA09BFC3E}" srcId="{FE7A4DE2-8995-470C-93E9-928F7FFA83E8}" destId="{5B19ADD7-7F82-44F6-BFBB-56E853DDE668}" srcOrd="3" destOrd="0" parTransId="{EC7D6D87-C7FF-48F5-B14B-E85B18C827EB}" sibTransId="{1218B46D-7910-4A55-A967-E05BF57E94AF}"/>
    <dgm:cxn modelId="{0EDC89D9-214E-49CF-A9E7-C9537501EDC6}" srcId="{FE7A4DE2-8995-470C-93E9-928F7FFA83E8}" destId="{B9D69F2A-47CC-4978-A5E9-D7B158E0F924}" srcOrd="2" destOrd="0" parTransId="{497EE571-C234-409B-8DC1-1DBBED9D2E52}" sibTransId="{F4383238-2117-4E09-ABEC-D275675BA46A}"/>
    <dgm:cxn modelId="{216F021A-0E9F-4C70-A88D-B7D277F337F0}" type="presParOf" srcId="{5C33809B-DAAD-4B44-BCBD-F7C230C8CFCC}" destId="{E596F2C8-28C4-49F9-82F3-306CD29B7648}" srcOrd="0" destOrd="0" presId="urn:microsoft.com/office/officeart/2005/8/layout/hChevron3"/>
    <dgm:cxn modelId="{29D2E822-CC42-403D-BBFC-B55257F71042}" type="presParOf" srcId="{5C33809B-DAAD-4B44-BCBD-F7C230C8CFCC}" destId="{01E6077A-6109-4308-9FED-85F6E9DB4379}" srcOrd="1" destOrd="0" presId="urn:microsoft.com/office/officeart/2005/8/layout/hChevron3"/>
    <dgm:cxn modelId="{237388A0-9F51-43D8-AE54-D05B6D4ABC25}" type="presParOf" srcId="{5C33809B-DAAD-4B44-BCBD-F7C230C8CFCC}" destId="{0DBB7199-D18B-4330-AEB6-B8E312BE7F2D}" srcOrd="2" destOrd="0" presId="urn:microsoft.com/office/officeart/2005/8/layout/hChevron3"/>
    <dgm:cxn modelId="{3CE218C8-24F4-4D44-8546-DFDC57722938}" type="presParOf" srcId="{5C33809B-DAAD-4B44-BCBD-F7C230C8CFCC}" destId="{2C89807C-74F1-40B2-B612-27BAB412CEAD}" srcOrd="3" destOrd="0" presId="urn:microsoft.com/office/officeart/2005/8/layout/hChevron3"/>
    <dgm:cxn modelId="{16BCA0F2-B29E-425D-850A-1EEFD05E9802}" type="presParOf" srcId="{5C33809B-DAAD-4B44-BCBD-F7C230C8CFCC}" destId="{2BE6173E-C9C5-4DD1-8B5C-1005AD014242}" srcOrd="4" destOrd="0" presId="urn:microsoft.com/office/officeart/2005/8/layout/hChevron3"/>
    <dgm:cxn modelId="{72747605-4602-484E-BDEF-6D954C908A65}" type="presParOf" srcId="{5C33809B-DAAD-4B44-BCBD-F7C230C8CFCC}" destId="{8811BD2E-C11C-44D8-9A4A-BADDFC5081C3}" srcOrd="5" destOrd="0" presId="urn:microsoft.com/office/officeart/2005/8/layout/hChevron3"/>
    <dgm:cxn modelId="{4B8EFBE6-8472-41A4-85BE-188102EDAC06}" type="presParOf" srcId="{5C33809B-DAAD-4B44-BCBD-F7C230C8CFCC}" destId="{A642ACC9-78E0-47E4-B5E3-D4C88889ADFF}" srcOrd="6" destOrd="0" presId="urn:microsoft.com/office/officeart/2005/8/layout/hChevron3"/>
  </dgm:cxnLst>
  <dgm:bg/>
  <dgm:whole/>
</dgm:dataModel>
</file>

<file path=ppt/diagrams/data56.xml><?xml version="1.0" encoding="utf-8"?>
<dgm:dataModel xmlns:dgm="http://schemas.openxmlformats.org/drawingml/2006/diagram" xmlns:a="http://schemas.openxmlformats.org/drawingml/2006/main">
  <dgm:ptLst>
    <dgm:pt modelId="{A15433C2-AC7F-44A9-AF3A-633E06862757}" type="doc">
      <dgm:prSet loTypeId="urn:microsoft.com/office/officeart/2005/8/layout/venn1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ES"/>
        </a:p>
      </dgm:t>
    </dgm:pt>
    <dgm:pt modelId="{F99AB93B-EC67-45DE-B5AA-D16A0441D8E2}">
      <dgm:prSet/>
      <dgm:spPr/>
      <dgm:t>
        <a:bodyPr/>
        <a:lstStyle/>
        <a:p>
          <a:pPr rtl="0"/>
          <a:r>
            <a:rPr lang="es-ES_tradnl" b="1" i="0" baseline="0" dirty="0" smtClean="0"/>
            <a:t>¿Educar para el amor? El gran desafío de la escuela cristiana</a:t>
          </a:r>
          <a:endParaRPr lang="es-ES" b="1" i="0" baseline="0" dirty="0"/>
        </a:p>
      </dgm:t>
    </dgm:pt>
    <dgm:pt modelId="{824D4BB3-B242-4E14-ADED-32972C6282DD}" type="parTrans" cxnId="{BF79FC59-003E-4EB7-8E0B-130ED05FBAD5}">
      <dgm:prSet/>
      <dgm:spPr/>
      <dgm:t>
        <a:bodyPr/>
        <a:lstStyle/>
        <a:p>
          <a:endParaRPr lang="es-ES"/>
        </a:p>
      </dgm:t>
    </dgm:pt>
    <dgm:pt modelId="{48B98EA0-CB93-41C0-AC9A-F112ACD4A74F}" type="sibTrans" cxnId="{BF79FC59-003E-4EB7-8E0B-130ED05FBAD5}">
      <dgm:prSet/>
      <dgm:spPr/>
      <dgm:t>
        <a:bodyPr/>
        <a:lstStyle/>
        <a:p>
          <a:endParaRPr lang="es-ES"/>
        </a:p>
      </dgm:t>
    </dgm:pt>
    <dgm:pt modelId="{8260C4A4-7066-4405-A6A6-26CD6BD59437}" type="pres">
      <dgm:prSet presAssocID="{A15433C2-AC7F-44A9-AF3A-633E06862757}" presName="compositeShape" presStyleCnt="0">
        <dgm:presLayoutVars>
          <dgm:chMax val="7"/>
          <dgm:dir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30F2F9B4-358F-4AF8-B719-44DEA29EE5FC}" type="pres">
      <dgm:prSet presAssocID="{F99AB93B-EC67-45DE-B5AA-D16A0441D8E2}" presName="circ1TxSh" presStyleLbl="vennNode1" presStyleIdx="0" presStyleCnt="1" custScaleX="226726" custLinFactNeighborX="32515" custLinFactNeighborY="9091"/>
      <dgm:spPr/>
      <dgm:t>
        <a:bodyPr/>
        <a:lstStyle/>
        <a:p>
          <a:endParaRPr lang="es-ES"/>
        </a:p>
      </dgm:t>
    </dgm:pt>
  </dgm:ptLst>
  <dgm:cxnLst>
    <dgm:cxn modelId="{244BE09E-5694-4E6C-AC1B-ADEE5855647D}" type="presOf" srcId="{F99AB93B-EC67-45DE-B5AA-D16A0441D8E2}" destId="{30F2F9B4-358F-4AF8-B719-44DEA29EE5FC}" srcOrd="0" destOrd="0" presId="urn:microsoft.com/office/officeart/2005/8/layout/venn1"/>
    <dgm:cxn modelId="{1744F0EB-E77D-422E-94FD-AC17A50B12F0}" type="presOf" srcId="{A15433C2-AC7F-44A9-AF3A-633E06862757}" destId="{8260C4A4-7066-4405-A6A6-26CD6BD59437}" srcOrd="0" destOrd="0" presId="urn:microsoft.com/office/officeart/2005/8/layout/venn1"/>
    <dgm:cxn modelId="{BF79FC59-003E-4EB7-8E0B-130ED05FBAD5}" srcId="{A15433C2-AC7F-44A9-AF3A-633E06862757}" destId="{F99AB93B-EC67-45DE-B5AA-D16A0441D8E2}" srcOrd="0" destOrd="0" parTransId="{824D4BB3-B242-4E14-ADED-32972C6282DD}" sibTransId="{48B98EA0-CB93-41C0-AC9A-F112ACD4A74F}"/>
    <dgm:cxn modelId="{2A2CED1E-97F1-4A03-82DA-1475BE70E786}" type="presParOf" srcId="{8260C4A4-7066-4405-A6A6-26CD6BD59437}" destId="{30F2F9B4-358F-4AF8-B719-44DEA29EE5FC}" srcOrd="0" destOrd="0" presId="urn:microsoft.com/office/officeart/2005/8/layout/venn1"/>
  </dgm:cxnLst>
  <dgm:bg/>
  <dgm:whole/>
</dgm:dataModel>
</file>

<file path=ppt/diagrams/data57.xml><?xml version="1.0" encoding="utf-8"?>
<dgm:dataModel xmlns:dgm="http://schemas.openxmlformats.org/drawingml/2006/diagram" xmlns:a="http://schemas.openxmlformats.org/drawingml/2006/main">
  <dgm:ptLst>
    <dgm:pt modelId="{FE7A4DE2-8995-470C-93E9-928F7FFA83E8}" type="doc">
      <dgm:prSet loTypeId="urn:microsoft.com/office/officeart/2005/8/layout/hChevron3" loCatId="process" qsTypeId="urn:microsoft.com/office/officeart/2005/8/quickstyle/3d1" qsCatId="3D" csTypeId="urn:microsoft.com/office/officeart/2005/8/colors/accent1_2" csCatId="accent1" phldr="1"/>
      <dgm:spPr/>
    </dgm:pt>
    <dgm:pt modelId="{5B19ADD7-7F82-44F6-BFBB-56E853DDE668}">
      <dgm:prSet phldrT="[Texto]"/>
      <dgm:spPr/>
      <dgm:t>
        <a:bodyPr/>
        <a:lstStyle/>
        <a:p>
          <a:r>
            <a:rPr lang="es-ES" dirty="0" smtClean="0"/>
            <a:t>21-23 noviembre 07</a:t>
          </a:r>
          <a:endParaRPr lang="es-ES" dirty="0"/>
        </a:p>
      </dgm:t>
    </dgm:pt>
    <dgm:pt modelId="{EC7D6D87-C7FF-48F5-B14B-E85B18C827EB}" type="parTrans" cxnId="{B52E1E7C-401A-4BCB-AB42-442DA09BFC3E}">
      <dgm:prSet/>
      <dgm:spPr/>
      <dgm:t>
        <a:bodyPr/>
        <a:lstStyle/>
        <a:p>
          <a:endParaRPr lang="es-ES"/>
        </a:p>
      </dgm:t>
    </dgm:pt>
    <dgm:pt modelId="{1218B46D-7910-4A55-A967-E05BF57E94AF}" type="sibTrans" cxnId="{B52E1E7C-401A-4BCB-AB42-442DA09BFC3E}">
      <dgm:prSet/>
      <dgm:spPr/>
      <dgm:t>
        <a:bodyPr/>
        <a:lstStyle/>
        <a:p>
          <a:endParaRPr lang="es-ES"/>
        </a:p>
      </dgm:t>
    </dgm:pt>
    <dgm:pt modelId="{86EB780A-B6B7-49D9-8DFE-EC9A46347046}">
      <dgm:prSet phldrT="[Texto]"/>
      <dgm:spPr/>
      <dgm:t>
        <a:bodyPr/>
        <a:lstStyle/>
        <a:p>
          <a:r>
            <a:rPr lang="es-ES" dirty="0" smtClean="0"/>
            <a:t>Encuentro Formativo</a:t>
          </a:r>
          <a:endParaRPr lang="es-ES" dirty="0"/>
        </a:p>
      </dgm:t>
    </dgm:pt>
    <dgm:pt modelId="{B8AE6DEA-C9AA-4C7D-A6A8-86A41EE631AC}" type="sibTrans" cxnId="{E4909375-64DD-4539-95F8-4BAD63E6D42B}">
      <dgm:prSet/>
      <dgm:spPr/>
      <dgm:t>
        <a:bodyPr/>
        <a:lstStyle/>
        <a:p>
          <a:endParaRPr lang="es-ES"/>
        </a:p>
      </dgm:t>
    </dgm:pt>
    <dgm:pt modelId="{88160833-D761-4F32-A74D-5C6E4B79F630}" type="parTrans" cxnId="{E4909375-64DD-4539-95F8-4BAD63E6D42B}">
      <dgm:prSet/>
      <dgm:spPr/>
      <dgm:t>
        <a:bodyPr/>
        <a:lstStyle/>
        <a:p>
          <a:endParaRPr lang="es-ES"/>
        </a:p>
      </dgm:t>
    </dgm:pt>
    <dgm:pt modelId="{3D47121C-EE79-49FE-BCF1-0962E2289106}">
      <dgm:prSet phldrT="[Texto]"/>
      <dgm:spPr/>
      <dgm:t>
        <a:bodyPr/>
        <a:lstStyle/>
        <a:p>
          <a:r>
            <a:rPr lang="es-ES" dirty="0" smtClean="0"/>
            <a:t>Profesores Nuevos</a:t>
          </a:r>
          <a:endParaRPr lang="es-ES" dirty="0"/>
        </a:p>
      </dgm:t>
    </dgm:pt>
    <dgm:pt modelId="{F465B46E-2B1A-4AED-90DA-6F44AE86B532}" type="parTrans" cxnId="{3777FE14-B1FC-4B6B-A715-805CBC314DFF}">
      <dgm:prSet/>
      <dgm:spPr/>
      <dgm:t>
        <a:bodyPr/>
        <a:lstStyle/>
        <a:p>
          <a:endParaRPr lang="es-ES"/>
        </a:p>
      </dgm:t>
    </dgm:pt>
    <dgm:pt modelId="{3BD387C1-D7D5-4E97-BD66-57BFEE5A369D}" type="sibTrans" cxnId="{3777FE14-B1FC-4B6B-A715-805CBC314DFF}">
      <dgm:prSet/>
      <dgm:spPr/>
      <dgm:t>
        <a:bodyPr/>
        <a:lstStyle/>
        <a:p>
          <a:endParaRPr lang="es-ES"/>
        </a:p>
      </dgm:t>
    </dgm:pt>
    <dgm:pt modelId="{B9D69F2A-47CC-4978-A5E9-D7B158E0F924}">
      <dgm:prSet phldrT="[Texto]"/>
      <dgm:spPr/>
      <dgm:t>
        <a:bodyPr/>
        <a:lstStyle/>
        <a:p>
          <a:r>
            <a:rPr lang="es-ES" dirty="0" smtClean="0"/>
            <a:t>Colmenar Viejo</a:t>
          </a:r>
          <a:endParaRPr lang="es-ES" dirty="0"/>
        </a:p>
      </dgm:t>
    </dgm:pt>
    <dgm:pt modelId="{497EE571-C234-409B-8DC1-1DBBED9D2E52}" type="parTrans" cxnId="{0EDC89D9-214E-49CF-A9E7-C9537501EDC6}">
      <dgm:prSet/>
      <dgm:spPr/>
      <dgm:t>
        <a:bodyPr/>
        <a:lstStyle/>
        <a:p>
          <a:endParaRPr lang="es-ES"/>
        </a:p>
      </dgm:t>
    </dgm:pt>
    <dgm:pt modelId="{F4383238-2117-4E09-ABEC-D275675BA46A}" type="sibTrans" cxnId="{0EDC89D9-214E-49CF-A9E7-C9537501EDC6}">
      <dgm:prSet/>
      <dgm:spPr/>
      <dgm:t>
        <a:bodyPr/>
        <a:lstStyle/>
        <a:p>
          <a:endParaRPr lang="es-ES"/>
        </a:p>
      </dgm:t>
    </dgm:pt>
    <dgm:pt modelId="{5C33809B-DAAD-4B44-BCBD-F7C230C8CFCC}" type="pres">
      <dgm:prSet presAssocID="{FE7A4DE2-8995-470C-93E9-928F7FFA83E8}" presName="Name0" presStyleCnt="0">
        <dgm:presLayoutVars>
          <dgm:dir/>
          <dgm:resizeHandles val="exact"/>
        </dgm:presLayoutVars>
      </dgm:prSet>
      <dgm:spPr/>
    </dgm:pt>
    <dgm:pt modelId="{E596F2C8-28C4-49F9-82F3-306CD29B7648}" type="pres">
      <dgm:prSet presAssocID="{86EB780A-B6B7-49D9-8DFE-EC9A46347046}" presName="parTxOnly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01E6077A-6109-4308-9FED-85F6E9DB4379}" type="pres">
      <dgm:prSet presAssocID="{B8AE6DEA-C9AA-4C7D-A6A8-86A41EE631AC}" presName="parSpace" presStyleCnt="0"/>
      <dgm:spPr/>
    </dgm:pt>
    <dgm:pt modelId="{0DBB7199-D18B-4330-AEB6-B8E312BE7F2D}" type="pres">
      <dgm:prSet presAssocID="{3D47121C-EE79-49FE-BCF1-0962E2289106}" presName="parTxOnly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2C89807C-74F1-40B2-B612-27BAB412CEAD}" type="pres">
      <dgm:prSet presAssocID="{3BD387C1-D7D5-4E97-BD66-57BFEE5A369D}" presName="parSpace" presStyleCnt="0"/>
      <dgm:spPr/>
    </dgm:pt>
    <dgm:pt modelId="{2BE6173E-C9C5-4DD1-8B5C-1005AD014242}" type="pres">
      <dgm:prSet presAssocID="{B9D69F2A-47CC-4978-A5E9-D7B158E0F924}" presName="parTxOnly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8811BD2E-C11C-44D8-9A4A-BADDFC5081C3}" type="pres">
      <dgm:prSet presAssocID="{F4383238-2117-4E09-ABEC-D275675BA46A}" presName="parSpace" presStyleCnt="0"/>
      <dgm:spPr/>
    </dgm:pt>
    <dgm:pt modelId="{A642ACC9-78E0-47E4-B5E3-D4C88889ADFF}" type="pres">
      <dgm:prSet presAssocID="{5B19ADD7-7F82-44F6-BFBB-56E853DDE668}" presName="parTxOnly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3777FE14-B1FC-4B6B-A715-805CBC314DFF}" srcId="{FE7A4DE2-8995-470C-93E9-928F7FFA83E8}" destId="{3D47121C-EE79-49FE-BCF1-0962E2289106}" srcOrd="1" destOrd="0" parTransId="{F465B46E-2B1A-4AED-90DA-6F44AE86B532}" sibTransId="{3BD387C1-D7D5-4E97-BD66-57BFEE5A369D}"/>
    <dgm:cxn modelId="{F9B302DD-204D-42C3-A1B0-3F6AE8071E07}" type="presOf" srcId="{3D47121C-EE79-49FE-BCF1-0962E2289106}" destId="{0DBB7199-D18B-4330-AEB6-B8E312BE7F2D}" srcOrd="0" destOrd="0" presId="urn:microsoft.com/office/officeart/2005/8/layout/hChevron3"/>
    <dgm:cxn modelId="{661FE18A-D5F0-4D29-8573-A4B13E51767A}" type="presOf" srcId="{B9D69F2A-47CC-4978-A5E9-D7B158E0F924}" destId="{2BE6173E-C9C5-4DD1-8B5C-1005AD014242}" srcOrd="0" destOrd="0" presId="urn:microsoft.com/office/officeart/2005/8/layout/hChevron3"/>
    <dgm:cxn modelId="{E4909375-64DD-4539-95F8-4BAD63E6D42B}" srcId="{FE7A4DE2-8995-470C-93E9-928F7FFA83E8}" destId="{86EB780A-B6B7-49D9-8DFE-EC9A46347046}" srcOrd="0" destOrd="0" parTransId="{88160833-D761-4F32-A74D-5C6E4B79F630}" sibTransId="{B8AE6DEA-C9AA-4C7D-A6A8-86A41EE631AC}"/>
    <dgm:cxn modelId="{3F2A012A-950A-4E49-8C73-18B3344ACB1E}" type="presOf" srcId="{5B19ADD7-7F82-44F6-BFBB-56E853DDE668}" destId="{A642ACC9-78E0-47E4-B5E3-D4C88889ADFF}" srcOrd="0" destOrd="0" presId="urn:microsoft.com/office/officeart/2005/8/layout/hChevron3"/>
    <dgm:cxn modelId="{E9768EBF-2343-45A2-B468-671CA1821F33}" type="presOf" srcId="{FE7A4DE2-8995-470C-93E9-928F7FFA83E8}" destId="{5C33809B-DAAD-4B44-BCBD-F7C230C8CFCC}" srcOrd="0" destOrd="0" presId="urn:microsoft.com/office/officeart/2005/8/layout/hChevron3"/>
    <dgm:cxn modelId="{B52E1E7C-401A-4BCB-AB42-442DA09BFC3E}" srcId="{FE7A4DE2-8995-470C-93E9-928F7FFA83E8}" destId="{5B19ADD7-7F82-44F6-BFBB-56E853DDE668}" srcOrd="3" destOrd="0" parTransId="{EC7D6D87-C7FF-48F5-B14B-E85B18C827EB}" sibTransId="{1218B46D-7910-4A55-A967-E05BF57E94AF}"/>
    <dgm:cxn modelId="{0EDC89D9-214E-49CF-A9E7-C9537501EDC6}" srcId="{FE7A4DE2-8995-470C-93E9-928F7FFA83E8}" destId="{B9D69F2A-47CC-4978-A5E9-D7B158E0F924}" srcOrd="2" destOrd="0" parTransId="{497EE571-C234-409B-8DC1-1DBBED9D2E52}" sibTransId="{F4383238-2117-4E09-ABEC-D275675BA46A}"/>
    <dgm:cxn modelId="{E386F03D-8C49-40F0-A666-733718CA5DE5}" type="presOf" srcId="{86EB780A-B6B7-49D9-8DFE-EC9A46347046}" destId="{E596F2C8-28C4-49F9-82F3-306CD29B7648}" srcOrd="0" destOrd="0" presId="urn:microsoft.com/office/officeart/2005/8/layout/hChevron3"/>
    <dgm:cxn modelId="{E02FB6F7-331F-4BB3-BAF6-288E444FB3F6}" type="presParOf" srcId="{5C33809B-DAAD-4B44-BCBD-F7C230C8CFCC}" destId="{E596F2C8-28C4-49F9-82F3-306CD29B7648}" srcOrd="0" destOrd="0" presId="urn:microsoft.com/office/officeart/2005/8/layout/hChevron3"/>
    <dgm:cxn modelId="{3773233B-8B8B-44DD-B8FC-352ADB980907}" type="presParOf" srcId="{5C33809B-DAAD-4B44-BCBD-F7C230C8CFCC}" destId="{01E6077A-6109-4308-9FED-85F6E9DB4379}" srcOrd="1" destOrd="0" presId="urn:microsoft.com/office/officeart/2005/8/layout/hChevron3"/>
    <dgm:cxn modelId="{C991D0FD-0DE3-4115-9205-025B71F70FFE}" type="presParOf" srcId="{5C33809B-DAAD-4B44-BCBD-F7C230C8CFCC}" destId="{0DBB7199-D18B-4330-AEB6-B8E312BE7F2D}" srcOrd="2" destOrd="0" presId="urn:microsoft.com/office/officeart/2005/8/layout/hChevron3"/>
    <dgm:cxn modelId="{781F4681-8CB0-49F3-9105-C9C9CE11968B}" type="presParOf" srcId="{5C33809B-DAAD-4B44-BCBD-F7C230C8CFCC}" destId="{2C89807C-74F1-40B2-B612-27BAB412CEAD}" srcOrd="3" destOrd="0" presId="urn:microsoft.com/office/officeart/2005/8/layout/hChevron3"/>
    <dgm:cxn modelId="{0F449875-7287-4535-B51F-6DE23B5B0D31}" type="presParOf" srcId="{5C33809B-DAAD-4B44-BCBD-F7C230C8CFCC}" destId="{2BE6173E-C9C5-4DD1-8B5C-1005AD014242}" srcOrd="4" destOrd="0" presId="urn:microsoft.com/office/officeart/2005/8/layout/hChevron3"/>
    <dgm:cxn modelId="{F10F7C94-E921-4FCA-89F9-B745E626B0DB}" type="presParOf" srcId="{5C33809B-DAAD-4B44-BCBD-F7C230C8CFCC}" destId="{8811BD2E-C11C-44D8-9A4A-BADDFC5081C3}" srcOrd="5" destOrd="0" presId="urn:microsoft.com/office/officeart/2005/8/layout/hChevron3"/>
    <dgm:cxn modelId="{EE0F8127-6B35-45AA-A6BE-9779458C1799}" type="presParOf" srcId="{5C33809B-DAAD-4B44-BCBD-F7C230C8CFCC}" destId="{A642ACC9-78E0-47E4-B5E3-D4C88889ADFF}" srcOrd="6" destOrd="0" presId="urn:microsoft.com/office/officeart/2005/8/layout/hChevron3"/>
  </dgm:cxnLst>
  <dgm:bg/>
  <dgm:whole/>
</dgm:dataModel>
</file>

<file path=ppt/diagrams/data58.xml><?xml version="1.0" encoding="utf-8"?>
<dgm:dataModel xmlns:dgm="http://schemas.openxmlformats.org/drawingml/2006/diagram" xmlns:a="http://schemas.openxmlformats.org/drawingml/2006/main">
  <dgm:ptLst>
    <dgm:pt modelId="{5C88BFD0-18C9-4143-9272-180E21D3B024}" type="doc">
      <dgm:prSet loTypeId="urn:microsoft.com/office/officeart/2005/8/layout/lProcess3" loCatId="process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s-ES"/>
        </a:p>
      </dgm:t>
    </dgm:pt>
    <dgm:pt modelId="{B7DDF2BE-3BB4-4844-ACEF-8A878BC2D2BB}">
      <dgm:prSet/>
      <dgm:spPr/>
      <dgm:t>
        <a:bodyPr/>
        <a:lstStyle/>
        <a:p>
          <a:pPr rtl="0"/>
          <a:r>
            <a:rPr lang="en-US" b="1" i="0" dirty="0" smtClean="0"/>
            <a:t>EDUCAR</a:t>
          </a:r>
          <a:endParaRPr lang="es-ES" dirty="0"/>
        </a:p>
      </dgm:t>
    </dgm:pt>
    <dgm:pt modelId="{A0ECAE48-F414-47DD-AFF8-0A775998DC3B}" type="parTrans" cxnId="{D3BB988A-CA53-4DF9-A8A0-14E62FA4CBAA}">
      <dgm:prSet/>
      <dgm:spPr/>
      <dgm:t>
        <a:bodyPr/>
        <a:lstStyle/>
        <a:p>
          <a:endParaRPr lang="es-ES"/>
        </a:p>
      </dgm:t>
    </dgm:pt>
    <dgm:pt modelId="{FDBE6ACF-08D2-4A3A-ABBF-D060528E8214}" type="sibTrans" cxnId="{D3BB988A-CA53-4DF9-A8A0-14E62FA4CBAA}">
      <dgm:prSet/>
      <dgm:spPr/>
      <dgm:t>
        <a:bodyPr/>
        <a:lstStyle/>
        <a:p>
          <a:endParaRPr lang="es-ES"/>
        </a:p>
      </dgm:t>
    </dgm:pt>
    <dgm:pt modelId="{C96BA1FA-3630-4887-81F4-3934897E2DF0}" type="pres">
      <dgm:prSet presAssocID="{5C88BFD0-18C9-4143-9272-180E21D3B024}" presName="Name0" presStyleCnt="0">
        <dgm:presLayoutVars>
          <dgm:chPref val="3"/>
          <dgm:dir/>
          <dgm:animLvl val="lvl"/>
          <dgm:resizeHandles/>
        </dgm:presLayoutVars>
      </dgm:prSet>
      <dgm:spPr/>
      <dgm:t>
        <a:bodyPr/>
        <a:lstStyle/>
        <a:p>
          <a:endParaRPr lang="es-ES"/>
        </a:p>
      </dgm:t>
    </dgm:pt>
    <dgm:pt modelId="{7FA48DC6-1819-44D9-92CC-C46C485DF9B3}" type="pres">
      <dgm:prSet presAssocID="{B7DDF2BE-3BB4-4844-ACEF-8A878BC2D2BB}" presName="horFlow" presStyleCnt="0"/>
      <dgm:spPr/>
    </dgm:pt>
    <dgm:pt modelId="{737E6C91-9444-47C5-84B6-2866056A42FB}" type="pres">
      <dgm:prSet presAssocID="{B7DDF2BE-3BB4-4844-ACEF-8A878BC2D2BB}" presName="bigChev" presStyleLbl="node1" presStyleIdx="0" presStyleCnt="1"/>
      <dgm:spPr/>
      <dgm:t>
        <a:bodyPr/>
        <a:lstStyle/>
        <a:p>
          <a:endParaRPr lang="es-ES"/>
        </a:p>
      </dgm:t>
    </dgm:pt>
  </dgm:ptLst>
  <dgm:cxnLst>
    <dgm:cxn modelId="{9A9028AF-BCF2-4D08-9E0D-438B05A75A81}" type="presOf" srcId="{5C88BFD0-18C9-4143-9272-180E21D3B024}" destId="{C96BA1FA-3630-4887-81F4-3934897E2DF0}" srcOrd="0" destOrd="0" presId="urn:microsoft.com/office/officeart/2005/8/layout/lProcess3"/>
    <dgm:cxn modelId="{D3BB988A-CA53-4DF9-A8A0-14E62FA4CBAA}" srcId="{5C88BFD0-18C9-4143-9272-180E21D3B024}" destId="{B7DDF2BE-3BB4-4844-ACEF-8A878BC2D2BB}" srcOrd="0" destOrd="0" parTransId="{A0ECAE48-F414-47DD-AFF8-0A775998DC3B}" sibTransId="{FDBE6ACF-08D2-4A3A-ABBF-D060528E8214}"/>
    <dgm:cxn modelId="{E2F81FB6-DB2A-4603-AA75-D7A94DAC879B}" type="presOf" srcId="{B7DDF2BE-3BB4-4844-ACEF-8A878BC2D2BB}" destId="{737E6C91-9444-47C5-84B6-2866056A42FB}" srcOrd="0" destOrd="0" presId="urn:microsoft.com/office/officeart/2005/8/layout/lProcess3"/>
    <dgm:cxn modelId="{8AF026F2-48FB-4F56-9674-A357C788A9ED}" type="presParOf" srcId="{C96BA1FA-3630-4887-81F4-3934897E2DF0}" destId="{7FA48DC6-1819-44D9-92CC-C46C485DF9B3}" srcOrd="0" destOrd="0" presId="urn:microsoft.com/office/officeart/2005/8/layout/lProcess3"/>
    <dgm:cxn modelId="{C5C17663-4670-4F97-A89B-562DD54101A3}" type="presParOf" srcId="{7FA48DC6-1819-44D9-92CC-C46C485DF9B3}" destId="{737E6C91-9444-47C5-84B6-2866056A42FB}" srcOrd="0" destOrd="0" presId="urn:microsoft.com/office/officeart/2005/8/layout/lProcess3"/>
  </dgm:cxnLst>
  <dgm:bg/>
  <dgm:whole/>
</dgm:dataModel>
</file>

<file path=ppt/diagrams/data59.xml><?xml version="1.0" encoding="utf-8"?>
<dgm:dataModel xmlns:dgm="http://schemas.openxmlformats.org/drawingml/2006/diagram" xmlns:a="http://schemas.openxmlformats.org/drawingml/2006/main">
  <dgm:ptLst>
    <dgm:pt modelId="{EF255454-5C60-4720-852F-2A6417D2F5D7}" type="doc">
      <dgm:prSet loTypeId="urn:microsoft.com/office/officeart/2005/8/layout/lProcess3" loCatId="process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s-ES"/>
        </a:p>
      </dgm:t>
    </dgm:pt>
    <dgm:pt modelId="{F50C3368-B164-4E63-B46F-00F1D3BF50F4}">
      <dgm:prSet/>
      <dgm:spPr/>
      <dgm:t>
        <a:bodyPr/>
        <a:lstStyle/>
        <a:p>
          <a:pPr rtl="0"/>
          <a:r>
            <a:rPr lang="en-US" b="1" dirty="0" smtClean="0"/>
            <a:t>PARA</a:t>
          </a:r>
          <a:endParaRPr lang="en-US" b="1" dirty="0"/>
        </a:p>
      </dgm:t>
    </dgm:pt>
    <dgm:pt modelId="{3B256246-D91E-456B-9A79-F0AC2A5BC2D4}" type="parTrans" cxnId="{9675D569-B667-4C66-9F7E-933550A3882F}">
      <dgm:prSet/>
      <dgm:spPr/>
      <dgm:t>
        <a:bodyPr/>
        <a:lstStyle/>
        <a:p>
          <a:endParaRPr lang="es-ES"/>
        </a:p>
      </dgm:t>
    </dgm:pt>
    <dgm:pt modelId="{9A1D622E-7640-4E5B-9DC2-A767B0BEE28D}" type="sibTrans" cxnId="{9675D569-B667-4C66-9F7E-933550A3882F}">
      <dgm:prSet/>
      <dgm:spPr/>
      <dgm:t>
        <a:bodyPr/>
        <a:lstStyle/>
        <a:p>
          <a:endParaRPr lang="es-ES"/>
        </a:p>
      </dgm:t>
    </dgm:pt>
    <dgm:pt modelId="{81EE0B73-8DCB-413C-8303-8903CB5DE6EF}" type="pres">
      <dgm:prSet presAssocID="{EF255454-5C60-4720-852F-2A6417D2F5D7}" presName="Name0" presStyleCnt="0">
        <dgm:presLayoutVars>
          <dgm:chPref val="3"/>
          <dgm:dir/>
          <dgm:animLvl val="lvl"/>
          <dgm:resizeHandles/>
        </dgm:presLayoutVars>
      </dgm:prSet>
      <dgm:spPr/>
      <dgm:t>
        <a:bodyPr/>
        <a:lstStyle/>
        <a:p>
          <a:endParaRPr lang="es-ES"/>
        </a:p>
      </dgm:t>
    </dgm:pt>
    <dgm:pt modelId="{BE2CF997-80FC-4801-8AE3-59926774700B}" type="pres">
      <dgm:prSet presAssocID="{F50C3368-B164-4E63-B46F-00F1D3BF50F4}" presName="horFlow" presStyleCnt="0"/>
      <dgm:spPr/>
    </dgm:pt>
    <dgm:pt modelId="{C0CCDD21-A588-49BA-A1E4-769DE56A80CA}" type="pres">
      <dgm:prSet presAssocID="{F50C3368-B164-4E63-B46F-00F1D3BF50F4}" presName="bigChev" presStyleLbl="node1" presStyleIdx="0" presStyleCnt="1"/>
      <dgm:spPr/>
      <dgm:t>
        <a:bodyPr/>
        <a:lstStyle/>
        <a:p>
          <a:endParaRPr lang="es-ES"/>
        </a:p>
      </dgm:t>
    </dgm:pt>
  </dgm:ptLst>
  <dgm:cxnLst>
    <dgm:cxn modelId="{9A79D1A1-B5E8-4CE6-A89A-CC15FEFB48FB}" type="presOf" srcId="{EF255454-5C60-4720-852F-2A6417D2F5D7}" destId="{81EE0B73-8DCB-413C-8303-8903CB5DE6EF}" srcOrd="0" destOrd="0" presId="urn:microsoft.com/office/officeart/2005/8/layout/lProcess3"/>
    <dgm:cxn modelId="{96F90A53-A240-4CC3-A5E2-BFEA628BFB29}" type="presOf" srcId="{F50C3368-B164-4E63-B46F-00F1D3BF50F4}" destId="{C0CCDD21-A588-49BA-A1E4-769DE56A80CA}" srcOrd="0" destOrd="0" presId="urn:microsoft.com/office/officeart/2005/8/layout/lProcess3"/>
    <dgm:cxn modelId="{9675D569-B667-4C66-9F7E-933550A3882F}" srcId="{EF255454-5C60-4720-852F-2A6417D2F5D7}" destId="{F50C3368-B164-4E63-B46F-00F1D3BF50F4}" srcOrd="0" destOrd="0" parTransId="{3B256246-D91E-456B-9A79-F0AC2A5BC2D4}" sibTransId="{9A1D622E-7640-4E5B-9DC2-A767B0BEE28D}"/>
    <dgm:cxn modelId="{F8C87B1E-447F-4539-9770-59F03EC5FDBE}" type="presParOf" srcId="{81EE0B73-8DCB-413C-8303-8903CB5DE6EF}" destId="{BE2CF997-80FC-4801-8AE3-59926774700B}" srcOrd="0" destOrd="0" presId="urn:microsoft.com/office/officeart/2005/8/layout/lProcess3"/>
    <dgm:cxn modelId="{DC532163-FA1A-4356-A677-E4151B28E2C3}" type="presParOf" srcId="{BE2CF997-80FC-4801-8AE3-59926774700B}" destId="{C0CCDD21-A588-49BA-A1E4-769DE56A80CA}" srcOrd="0" destOrd="0" presId="urn:microsoft.com/office/officeart/2005/8/layout/lProcess3"/>
  </dgm:cxnLst>
  <dgm:bg/>
  <dgm:whole/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177166F-D754-4684-AEDA-643BE1DCA8A0}" type="doc">
      <dgm:prSet loTypeId="urn:microsoft.com/office/officeart/2005/8/layout/vList2" loCatId="list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es-ES"/>
        </a:p>
      </dgm:t>
    </dgm:pt>
    <dgm:pt modelId="{10DA9921-A4CB-4A0C-B73C-85A97BD546E3}">
      <dgm:prSet phldrT="[Texto]"/>
      <dgm:spPr/>
      <dgm:t>
        <a:bodyPr/>
        <a:lstStyle/>
        <a:p>
          <a:r>
            <a:rPr lang="es-ES" dirty="0" smtClean="0"/>
            <a:t>Confirmar su eficacia</a:t>
          </a:r>
          <a:endParaRPr lang="es-ES" dirty="0"/>
        </a:p>
      </dgm:t>
    </dgm:pt>
    <dgm:pt modelId="{502ED7FB-2FE1-4F46-A01F-D0BF567E76CA}" type="parTrans" cxnId="{E32A5DED-DC15-4BFB-813B-AE8A782A22B6}">
      <dgm:prSet/>
      <dgm:spPr/>
      <dgm:t>
        <a:bodyPr/>
        <a:lstStyle/>
        <a:p>
          <a:endParaRPr lang="es-ES"/>
        </a:p>
      </dgm:t>
    </dgm:pt>
    <dgm:pt modelId="{8096FC50-785D-447A-AAB3-565BC0E8EA2E}" type="sibTrans" cxnId="{E32A5DED-DC15-4BFB-813B-AE8A782A22B6}">
      <dgm:prSet/>
      <dgm:spPr/>
      <dgm:t>
        <a:bodyPr/>
        <a:lstStyle/>
        <a:p>
          <a:endParaRPr lang="es-ES"/>
        </a:p>
      </dgm:t>
    </dgm:pt>
    <dgm:pt modelId="{D3281FDA-2896-4354-AD80-FB7D50E7E801}" type="pres">
      <dgm:prSet presAssocID="{B177166F-D754-4684-AEDA-643BE1DCA8A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D41A3B0C-B96C-4944-A2C1-8276960FF8AE}" type="pres">
      <dgm:prSet presAssocID="{10DA9921-A4CB-4A0C-B73C-85A97BD546E3}" presName="parentText" presStyleLbl="node1" presStyleIdx="0" presStyleCnt="1" custAng="10800000" custFlipVert="1" custScaleY="25340" custLinFactNeighborX="-3554" custLinFactNeighborY="-1785">
        <dgm:presLayoutVars>
          <dgm:chMax val="0"/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3CD9B62D-F930-4128-A434-2A8EE03DFC55}" type="presOf" srcId="{10DA9921-A4CB-4A0C-B73C-85A97BD546E3}" destId="{D41A3B0C-B96C-4944-A2C1-8276960FF8AE}" srcOrd="0" destOrd="0" presId="urn:microsoft.com/office/officeart/2005/8/layout/vList2"/>
    <dgm:cxn modelId="{E32A5DED-DC15-4BFB-813B-AE8A782A22B6}" srcId="{B177166F-D754-4684-AEDA-643BE1DCA8A0}" destId="{10DA9921-A4CB-4A0C-B73C-85A97BD546E3}" srcOrd="0" destOrd="0" parTransId="{502ED7FB-2FE1-4F46-A01F-D0BF567E76CA}" sibTransId="{8096FC50-785D-447A-AAB3-565BC0E8EA2E}"/>
    <dgm:cxn modelId="{1A9F9D68-3479-44B8-BD51-0349C5C4ABF9}" type="presOf" srcId="{B177166F-D754-4684-AEDA-643BE1DCA8A0}" destId="{D3281FDA-2896-4354-AD80-FB7D50E7E801}" srcOrd="0" destOrd="0" presId="urn:microsoft.com/office/officeart/2005/8/layout/vList2"/>
    <dgm:cxn modelId="{6310BD1D-9FFE-4FA9-A1A5-9FA1BB723032}" type="presParOf" srcId="{D3281FDA-2896-4354-AD80-FB7D50E7E801}" destId="{D41A3B0C-B96C-4944-A2C1-8276960FF8AE}" srcOrd="0" destOrd="0" presId="urn:microsoft.com/office/officeart/2005/8/layout/vList2"/>
  </dgm:cxnLst>
  <dgm:bg/>
  <dgm:whole/>
</dgm:dataModel>
</file>

<file path=ppt/diagrams/data60.xml><?xml version="1.0" encoding="utf-8"?>
<dgm:dataModel xmlns:dgm="http://schemas.openxmlformats.org/drawingml/2006/diagram" xmlns:a="http://schemas.openxmlformats.org/drawingml/2006/main">
  <dgm:ptLst>
    <dgm:pt modelId="{66B769F1-2D3A-4EF8-AB87-4C6366F3711C}" type="doc">
      <dgm:prSet loTypeId="urn:microsoft.com/office/officeart/2005/8/layout/lProcess3" loCatId="process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s-ES"/>
        </a:p>
      </dgm:t>
    </dgm:pt>
    <dgm:pt modelId="{FA7C15A9-921F-4F15-9B09-BE4CC997D949}">
      <dgm:prSet/>
      <dgm:spPr/>
      <dgm:t>
        <a:bodyPr/>
        <a:lstStyle/>
        <a:p>
          <a:pPr rtl="0"/>
          <a:r>
            <a:rPr lang="en-US" b="1" i="0" dirty="0" smtClean="0"/>
            <a:t>VIVIR</a:t>
          </a:r>
          <a:endParaRPr lang="es-ES" dirty="0"/>
        </a:p>
      </dgm:t>
    </dgm:pt>
    <dgm:pt modelId="{020D6E34-61DE-4A37-AFFC-690F4DE8151E}" type="parTrans" cxnId="{EC4972FE-67B3-45B2-918C-BD2653ECA0AC}">
      <dgm:prSet/>
      <dgm:spPr/>
      <dgm:t>
        <a:bodyPr/>
        <a:lstStyle/>
        <a:p>
          <a:endParaRPr lang="es-ES"/>
        </a:p>
      </dgm:t>
    </dgm:pt>
    <dgm:pt modelId="{758CE032-08C5-41BE-B0BB-028A480E3520}" type="sibTrans" cxnId="{EC4972FE-67B3-45B2-918C-BD2653ECA0AC}">
      <dgm:prSet/>
      <dgm:spPr/>
      <dgm:t>
        <a:bodyPr/>
        <a:lstStyle/>
        <a:p>
          <a:endParaRPr lang="es-ES"/>
        </a:p>
      </dgm:t>
    </dgm:pt>
    <dgm:pt modelId="{61934FD5-CF9E-4F44-A0C5-598951BAB8D5}" type="pres">
      <dgm:prSet presAssocID="{66B769F1-2D3A-4EF8-AB87-4C6366F3711C}" presName="Name0" presStyleCnt="0">
        <dgm:presLayoutVars>
          <dgm:chPref val="3"/>
          <dgm:dir/>
          <dgm:animLvl val="lvl"/>
          <dgm:resizeHandles/>
        </dgm:presLayoutVars>
      </dgm:prSet>
      <dgm:spPr/>
      <dgm:t>
        <a:bodyPr/>
        <a:lstStyle/>
        <a:p>
          <a:endParaRPr lang="es-ES"/>
        </a:p>
      </dgm:t>
    </dgm:pt>
    <dgm:pt modelId="{BB0D074C-EE9F-4843-B424-7CF108CBE4D9}" type="pres">
      <dgm:prSet presAssocID="{FA7C15A9-921F-4F15-9B09-BE4CC997D949}" presName="horFlow" presStyleCnt="0"/>
      <dgm:spPr/>
    </dgm:pt>
    <dgm:pt modelId="{E733030A-1119-41A7-92E6-F87AB09B3F30}" type="pres">
      <dgm:prSet presAssocID="{FA7C15A9-921F-4F15-9B09-BE4CC997D949}" presName="bigChev" presStyleLbl="node1" presStyleIdx="0" presStyleCnt="1"/>
      <dgm:spPr/>
      <dgm:t>
        <a:bodyPr/>
        <a:lstStyle/>
        <a:p>
          <a:endParaRPr lang="es-ES"/>
        </a:p>
      </dgm:t>
    </dgm:pt>
  </dgm:ptLst>
  <dgm:cxnLst>
    <dgm:cxn modelId="{EC4972FE-67B3-45B2-918C-BD2653ECA0AC}" srcId="{66B769F1-2D3A-4EF8-AB87-4C6366F3711C}" destId="{FA7C15A9-921F-4F15-9B09-BE4CC997D949}" srcOrd="0" destOrd="0" parTransId="{020D6E34-61DE-4A37-AFFC-690F4DE8151E}" sibTransId="{758CE032-08C5-41BE-B0BB-028A480E3520}"/>
    <dgm:cxn modelId="{7F72F2B0-73C3-41D9-9810-5A795B088A15}" type="presOf" srcId="{66B769F1-2D3A-4EF8-AB87-4C6366F3711C}" destId="{61934FD5-CF9E-4F44-A0C5-598951BAB8D5}" srcOrd="0" destOrd="0" presId="urn:microsoft.com/office/officeart/2005/8/layout/lProcess3"/>
    <dgm:cxn modelId="{F9C12899-9531-4A1A-B92A-0E9EB1DE53BC}" type="presOf" srcId="{FA7C15A9-921F-4F15-9B09-BE4CC997D949}" destId="{E733030A-1119-41A7-92E6-F87AB09B3F30}" srcOrd="0" destOrd="0" presId="urn:microsoft.com/office/officeart/2005/8/layout/lProcess3"/>
    <dgm:cxn modelId="{F5C23903-A19B-4751-ABEE-8A8F785E633A}" type="presParOf" srcId="{61934FD5-CF9E-4F44-A0C5-598951BAB8D5}" destId="{BB0D074C-EE9F-4843-B424-7CF108CBE4D9}" srcOrd="0" destOrd="0" presId="urn:microsoft.com/office/officeart/2005/8/layout/lProcess3"/>
    <dgm:cxn modelId="{5EDD4248-E9ED-42A8-9A43-76C713CF9854}" type="presParOf" srcId="{BB0D074C-EE9F-4843-B424-7CF108CBE4D9}" destId="{E733030A-1119-41A7-92E6-F87AB09B3F30}" srcOrd="0" destOrd="0" presId="urn:microsoft.com/office/officeart/2005/8/layout/lProcess3"/>
  </dgm:cxnLst>
  <dgm:bg/>
  <dgm:whole/>
</dgm:dataModel>
</file>

<file path=ppt/diagrams/data61.xml><?xml version="1.0" encoding="utf-8"?>
<dgm:dataModel xmlns:dgm="http://schemas.openxmlformats.org/drawingml/2006/diagram" xmlns:a="http://schemas.openxmlformats.org/drawingml/2006/main">
  <dgm:ptLst>
    <dgm:pt modelId="{FE7A4DE2-8995-470C-93E9-928F7FFA83E8}" type="doc">
      <dgm:prSet loTypeId="urn:microsoft.com/office/officeart/2005/8/layout/hChevron3" loCatId="process" qsTypeId="urn:microsoft.com/office/officeart/2005/8/quickstyle/3d1" qsCatId="3D" csTypeId="urn:microsoft.com/office/officeart/2005/8/colors/accent1_2" csCatId="accent1" phldr="1"/>
      <dgm:spPr/>
    </dgm:pt>
    <dgm:pt modelId="{5B19ADD7-7F82-44F6-BFBB-56E853DDE668}">
      <dgm:prSet phldrT="[Texto]"/>
      <dgm:spPr/>
      <dgm:t>
        <a:bodyPr/>
        <a:lstStyle/>
        <a:p>
          <a:r>
            <a:rPr lang="es-ES" dirty="0" smtClean="0"/>
            <a:t>21-23 noviembre 07</a:t>
          </a:r>
          <a:endParaRPr lang="es-ES" dirty="0"/>
        </a:p>
      </dgm:t>
    </dgm:pt>
    <dgm:pt modelId="{EC7D6D87-C7FF-48F5-B14B-E85B18C827EB}" type="parTrans" cxnId="{B52E1E7C-401A-4BCB-AB42-442DA09BFC3E}">
      <dgm:prSet/>
      <dgm:spPr/>
      <dgm:t>
        <a:bodyPr/>
        <a:lstStyle/>
        <a:p>
          <a:endParaRPr lang="es-ES"/>
        </a:p>
      </dgm:t>
    </dgm:pt>
    <dgm:pt modelId="{1218B46D-7910-4A55-A967-E05BF57E94AF}" type="sibTrans" cxnId="{B52E1E7C-401A-4BCB-AB42-442DA09BFC3E}">
      <dgm:prSet/>
      <dgm:spPr/>
      <dgm:t>
        <a:bodyPr/>
        <a:lstStyle/>
        <a:p>
          <a:endParaRPr lang="es-ES"/>
        </a:p>
      </dgm:t>
    </dgm:pt>
    <dgm:pt modelId="{86EB780A-B6B7-49D9-8DFE-EC9A46347046}">
      <dgm:prSet phldrT="[Texto]"/>
      <dgm:spPr/>
      <dgm:t>
        <a:bodyPr/>
        <a:lstStyle/>
        <a:p>
          <a:r>
            <a:rPr lang="es-ES" dirty="0" smtClean="0"/>
            <a:t>Encuentro Formativo</a:t>
          </a:r>
          <a:endParaRPr lang="es-ES" dirty="0"/>
        </a:p>
      </dgm:t>
    </dgm:pt>
    <dgm:pt modelId="{B8AE6DEA-C9AA-4C7D-A6A8-86A41EE631AC}" type="sibTrans" cxnId="{E4909375-64DD-4539-95F8-4BAD63E6D42B}">
      <dgm:prSet/>
      <dgm:spPr/>
      <dgm:t>
        <a:bodyPr/>
        <a:lstStyle/>
        <a:p>
          <a:endParaRPr lang="es-ES"/>
        </a:p>
      </dgm:t>
    </dgm:pt>
    <dgm:pt modelId="{88160833-D761-4F32-A74D-5C6E4B79F630}" type="parTrans" cxnId="{E4909375-64DD-4539-95F8-4BAD63E6D42B}">
      <dgm:prSet/>
      <dgm:spPr/>
      <dgm:t>
        <a:bodyPr/>
        <a:lstStyle/>
        <a:p>
          <a:endParaRPr lang="es-ES"/>
        </a:p>
      </dgm:t>
    </dgm:pt>
    <dgm:pt modelId="{3D47121C-EE79-49FE-BCF1-0962E2289106}">
      <dgm:prSet phldrT="[Texto]"/>
      <dgm:spPr/>
      <dgm:t>
        <a:bodyPr/>
        <a:lstStyle/>
        <a:p>
          <a:r>
            <a:rPr lang="es-ES" dirty="0" smtClean="0"/>
            <a:t>Profesores Nuevos</a:t>
          </a:r>
          <a:endParaRPr lang="es-ES" dirty="0"/>
        </a:p>
      </dgm:t>
    </dgm:pt>
    <dgm:pt modelId="{F465B46E-2B1A-4AED-90DA-6F44AE86B532}" type="parTrans" cxnId="{3777FE14-B1FC-4B6B-A715-805CBC314DFF}">
      <dgm:prSet/>
      <dgm:spPr/>
      <dgm:t>
        <a:bodyPr/>
        <a:lstStyle/>
        <a:p>
          <a:endParaRPr lang="es-ES"/>
        </a:p>
      </dgm:t>
    </dgm:pt>
    <dgm:pt modelId="{3BD387C1-D7D5-4E97-BD66-57BFEE5A369D}" type="sibTrans" cxnId="{3777FE14-B1FC-4B6B-A715-805CBC314DFF}">
      <dgm:prSet/>
      <dgm:spPr/>
      <dgm:t>
        <a:bodyPr/>
        <a:lstStyle/>
        <a:p>
          <a:endParaRPr lang="es-ES"/>
        </a:p>
      </dgm:t>
    </dgm:pt>
    <dgm:pt modelId="{B9D69F2A-47CC-4978-A5E9-D7B158E0F924}">
      <dgm:prSet phldrT="[Texto]"/>
      <dgm:spPr/>
      <dgm:t>
        <a:bodyPr/>
        <a:lstStyle/>
        <a:p>
          <a:r>
            <a:rPr lang="es-ES" dirty="0" smtClean="0"/>
            <a:t>Colmenar Viejo</a:t>
          </a:r>
          <a:endParaRPr lang="es-ES" dirty="0"/>
        </a:p>
      </dgm:t>
    </dgm:pt>
    <dgm:pt modelId="{497EE571-C234-409B-8DC1-1DBBED9D2E52}" type="parTrans" cxnId="{0EDC89D9-214E-49CF-A9E7-C9537501EDC6}">
      <dgm:prSet/>
      <dgm:spPr/>
      <dgm:t>
        <a:bodyPr/>
        <a:lstStyle/>
        <a:p>
          <a:endParaRPr lang="es-ES"/>
        </a:p>
      </dgm:t>
    </dgm:pt>
    <dgm:pt modelId="{F4383238-2117-4E09-ABEC-D275675BA46A}" type="sibTrans" cxnId="{0EDC89D9-214E-49CF-A9E7-C9537501EDC6}">
      <dgm:prSet/>
      <dgm:spPr/>
      <dgm:t>
        <a:bodyPr/>
        <a:lstStyle/>
        <a:p>
          <a:endParaRPr lang="es-ES"/>
        </a:p>
      </dgm:t>
    </dgm:pt>
    <dgm:pt modelId="{5C33809B-DAAD-4B44-BCBD-F7C230C8CFCC}" type="pres">
      <dgm:prSet presAssocID="{FE7A4DE2-8995-470C-93E9-928F7FFA83E8}" presName="Name0" presStyleCnt="0">
        <dgm:presLayoutVars>
          <dgm:dir/>
          <dgm:resizeHandles val="exact"/>
        </dgm:presLayoutVars>
      </dgm:prSet>
      <dgm:spPr/>
    </dgm:pt>
    <dgm:pt modelId="{E596F2C8-28C4-49F9-82F3-306CD29B7648}" type="pres">
      <dgm:prSet presAssocID="{86EB780A-B6B7-49D9-8DFE-EC9A46347046}" presName="parTxOnly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01E6077A-6109-4308-9FED-85F6E9DB4379}" type="pres">
      <dgm:prSet presAssocID="{B8AE6DEA-C9AA-4C7D-A6A8-86A41EE631AC}" presName="parSpace" presStyleCnt="0"/>
      <dgm:spPr/>
    </dgm:pt>
    <dgm:pt modelId="{0DBB7199-D18B-4330-AEB6-B8E312BE7F2D}" type="pres">
      <dgm:prSet presAssocID="{3D47121C-EE79-49FE-BCF1-0962E2289106}" presName="parTxOnly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2C89807C-74F1-40B2-B612-27BAB412CEAD}" type="pres">
      <dgm:prSet presAssocID="{3BD387C1-D7D5-4E97-BD66-57BFEE5A369D}" presName="parSpace" presStyleCnt="0"/>
      <dgm:spPr/>
    </dgm:pt>
    <dgm:pt modelId="{2BE6173E-C9C5-4DD1-8B5C-1005AD014242}" type="pres">
      <dgm:prSet presAssocID="{B9D69F2A-47CC-4978-A5E9-D7B158E0F924}" presName="parTxOnly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8811BD2E-C11C-44D8-9A4A-BADDFC5081C3}" type="pres">
      <dgm:prSet presAssocID="{F4383238-2117-4E09-ABEC-D275675BA46A}" presName="parSpace" presStyleCnt="0"/>
      <dgm:spPr/>
    </dgm:pt>
    <dgm:pt modelId="{A642ACC9-78E0-47E4-B5E3-D4C88889ADFF}" type="pres">
      <dgm:prSet presAssocID="{5B19ADD7-7F82-44F6-BFBB-56E853DDE668}" presName="parTxOnly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32B21A35-0A4D-4B0D-99B8-14DB0C9043BC}" type="presOf" srcId="{3D47121C-EE79-49FE-BCF1-0962E2289106}" destId="{0DBB7199-D18B-4330-AEB6-B8E312BE7F2D}" srcOrd="0" destOrd="0" presId="urn:microsoft.com/office/officeart/2005/8/layout/hChevron3"/>
    <dgm:cxn modelId="{3777FE14-B1FC-4B6B-A715-805CBC314DFF}" srcId="{FE7A4DE2-8995-470C-93E9-928F7FFA83E8}" destId="{3D47121C-EE79-49FE-BCF1-0962E2289106}" srcOrd="1" destOrd="0" parTransId="{F465B46E-2B1A-4AED-90DA-6F44AE86B532}" sibTransId="{3BD387C1-D7D5-4E97-BD66-57BFEE5A369D}"/>
    <dgm:cxn modelId="{FC1405FB-2AEB-428A-B711-224E1D5BE381}" type="presOf" srcId="{B9D69F2A-47CC-4978-A5E9-D7B158E0F924}" destId="{2BE6173E-C9C5-4DD1-8B5C-1005AD014242}" srcOrd="0" destOrd="0" presId="urn:microsoft.com/office/officeart/2005/8/layout/hChevron3"/>
    <dgm:cxn modelId="{E4909375-64DD-4539-95F8-4BAD63E6D42B}" srcId="{FE7A4DE2-8995-470C-93E9-928F7FFA83E8}" destId="{86EB780A-B6B7-49D9-8DFE-EC9A46347046}" srcOrd="0" destOrd="0" parTransId="{88160833-D761-4F32-A74D-5C6E4B79F630}" sibTransId="{B8AE6DEA-C9AA-4C7D-A6A8-86A41EE631AC}"/>
    <dgm:cxn modelId="{6FD2EC75-FC0B-42C0-BFEF-2431B1FBC4F1}" type="presOf" srcId="{86EB780A-B6B7-49D9-8DFE-EC9A46347046}" destId="{E596F2C8-28C4-49F9-82F3-306CD29B7648}" srcOrd="0" destOrd="0" presId="urn:microsoft.com/office/officeart/2005/8/layout/hChevron3"/>
    <dgm:cxn modelId="{0A817B05-F6AD-454A-92D2-B7D003E55202}" type="presOf" srcId="{FE7A4DE2-8995-470C-93E9-928F7FFA83E8}" destId="{5C33809B-DAAD-4B44-BCBD-F7C230C8CFCC}" srcOrd="0" destOrd="0" presId="urn:microsoft.com/office/officeart/2005/8/layout/hChevron3"/>
    <dgm:cxn modelId="{B52E1E7C-401A-4BCB-AB42-442DA09BFC3E}" srcId="{FE7A4DE2-8995-470C-93E9-928F7FFA83E8}" destId="{5B19ADD7-7F82-44F6-BFBB-56E853DDE668}" srcOrd="3" destOrd="0" parTransId="{EC7D6D87-C7FF-48F5-B14B-E85B18C827EB}" sibTransId="{1218B46D-7910-4A55-A967-E05BF57E94AF}"/>
    <dgm:cxn modelId="{0EDC89D9-214E-49CF-A9E7-C9537501EDC6}" srcId="{FE7A4DE2-8995-470C-93E9-928F7FFA83E8}" destId="{B9D69F2A-47CC-4978-A5E9-D7B158E0F924}" srcOrd="2" destOrd="0" parTransId="{497EE571-C234-409B-8DC1-1DBBED9D2E52}" sibTransId="{F4383238-2117-4E09-ABEC-D275675BA46A}"/>
    <dgm:cxn modelId="{B341B2D0-6C7A-44AA-82A6-A6D573D0CFB7}" type="presOf" srcId="{5B19ADD7-7F82-44F6-BFBB-56E853DDE668}" destId="{A642ACC9-78E0-47E4-B5E3-D4C88889ADFF}" srcOrd="0" destOrd="0" presId="urn:microsoft.com/office/officeart/2005/8/layout/hChevron3"/>
    <dgm:cxn modelId="{EA33960D-5985-49D7-9386-238640DC6B98}" type="presParOf" srcId="{5C33809B-DAAD-4B44-BCBD-F7C230C8CFCC}" destId="{E596F2C8-28C4-49F9-82F3-306CD29B7648}" srcOrd="0" destOrd="0" presId="urn:microsoft.com/office/officeart/2005/8/layout/hChevron3"/>
    <dgm:cxn modelId="{69162F8A-7829-4D64-8D2F-A1DED5DE646B}" type="presParOf" srcId="{5C33809B-DAAD-4B44-BCBD-F7C230C8CFCC}" destId="{01E6077A-6109-4308-9FED-85F6E9DB4379}" srcOrd="1" destOrd="0" presId="urn:microsoft.com/office/officeart/2005/8/layout/hChevron3"/>
    <dgm:cxn modelId="{6095C73B-D8B7-4B92-93B9-CDEC09A31A99}" type="presParOf" srcId="{5C33809B-DAAD-4B44-BCBD-F7C230C8CFCC}" destId="{0DBB7199-D18B-4330-AEB6-B8E312BE7F2D}" srcOrd="2" destOrd="0" presId="urn:microsoft.com/office/officeart/2005/8/layout/hChevron3"/>
    <dgm:cxn modelId="{C08A820C-BD71-4C6B-9937-53B7CE32DB87}" type="presParOf" srcId="{5C33809B-DAAD-4B44-BCBD-F7C230C8CFCC}" destId="{2C89807C-74F1-40B2-B612-27BAB412CEAD}" srcOrd="3" destOrd="0" presId="urn:microsoft.com/office/officeart/2005/8/layout/hChevron3"/>
    <dgm:cxn modelId="{7D4E0A02-A012-46E0-A3F0-789807F1CB9C}" type="presParOf" srcId="{5C33809B-DAAD-4B44-BCBD-F7C230C8CFCC}" destId="{2BE6173E-C9C5-4DD1-8B5C-1005AD014242}" srcOrd="4" destOrd="0" presId="urn:microsoft.com/office/officeart/2005/8/layout/hChevron3"/>
    <dgm:cxn modelId="{F79655BF-6EB3-44E1-9DF7-83D41F5F2691}" type="presParOf" srcId="{5C33809B-DAAD-4B44-BCBD-F7C230C8CFCC}" destId="{8811BD2E-C11C-44D8-9A4A-BADDFC5081C3}" srcOrd="5" destOrd="0" presId="urn:microsoft.com/office/officeart/2005/8/layout/hChevron3"/>
    <dgm:cxn modelId="{79A2F9AA-C867-426F-A523-B17508433C8D}" type="presParOf" srcId="{5C33809B-DAAD-4B44-BCBD-F7C230C8CFCC}" destId="{A642ACC9-78E0-47E4-B5E3-D4C88889ADFF}" srcOrd="6" destOrd="0" presId="urn:microsoft.com/office/officeart/2005/8/layout/hChevron3"/>
  </dgm:cxnLst>
  <dgm:bg/>
  <dgm:whole/>
</dgm:dataModel>
</file>

<file path=ppt/diagrams/data62.xml><?xml version="1.0" encoding="utf-8"?>
<dgm:dataModel xmlns:dgm="http://schemas.openxmlformats.org/drawingml/2006/diagram" xmlns:a="http://schemas.openxmlformats.org/drawingml/2006/main">
  <dgm:ptLst>
    <dgm:pt modelId="{EC6DE801-EBA4-4088-97B5-BD4B6961F152}" type="doc">
      <dgm:prSet loTypeId="urn:microsoft.com/office/officeart/2005/8/layout/cycle2" loCatId="cycle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es-ES"/>
        </a:p>
      </dgm:t>
    </dgm:pt>
    <dgm:pt modelId="{8B7C3F96-A0F4-4BDD-AA69-2C0149FBCDBC}">
      <dgm:prSet/>
      <dgm:spPr/>
      <dgm:t>
        <a:bodyPr/>
        <a:lstStyle/>
        <a:p>
          <a:pPr rtl="0"/>
          <a:r>
            <a:rPr lang="en-US" b="1" i="0" dirty="0" smtClean="0"/>
            <a:t>VIVIR</a:t>
          </a:r>
          <a:endParaRPr lang="es-ES" dirty="0"/>
        </a:p>
      </dgm:t>
    </dgm:pt>
    <dgm:pt modelId="{B50405A1-C2B1-43DA-9C95-B8E19A09E2F2}" type="parTrans" cxnId="{A023FF91-9C49-4C4F-9114-A2BBFC92A589}">
      <dgm:prSet/>
      <dgm:spPr/>
      <dgm:t>
        <a:bodyPr/>
        <a:lstStyle/>
        <a:p>
          <a:endParaRPr lang="es-ES"/>
        </a:p>
      </dgm:t>
    </dgm:pt>
    <dgm:pt modelId="{6C083C02-F59A-4F80-A729-35D3663C411D}" type="sibTrans" cxnId="{A023FF91-9C49-4C4F-9114-A2BBFC92A589}">
      <dgm:prSet/>
      <dgm:spPr/>
      <dgm:t>
        <a:bodyPr/>
        <a:lstStyle/>
        <a:p>
          <a:endParaRPr lang="es-ES"/>
        </a:p>
      </dgm:t>
    </dgm:pt>
    <dgm:pt modelId="{281A6634-112F-4C65-B8BB-609B59337E9F}" type="pres">
      <dgm:prSet presAssocID="{EC6DE801-EBA4-4088-97B5-BD4B6961F152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7922FCD8-EB9D-41E1-8C03-8DD27BD4AC9C}" type="pres">
      <dgm:prSet presAssocID="{8B7C3F96-A0F4-4BDD-AA69-2C0149FBCDBC}" presName="node" presStyleLbl="node1" presStyleIdx="0" presStyleCnt="1" custScaleX="105221" custScaleY="100009" custRadScaleRad="111038" custRadScaleInc="1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A023FF91-9C49-4C4F-9114-A2BBFC92A589}" srcId="{EC6DE801-EBA4-4088-97B5-BD4B6961F152}" destId="{8B7C3F96-A0F4-4BDD-AA69-2C0149FBCDBC}" srcOrd="0" destOrd="0" parTransId="{B50405A1-C2B1-43DA-9C95-B8E19A09E2F2}" sibTransId="{6C083C02-F59A-4F80-A729-35D3663C411D}"/>
    <dgm:cxn modelId="{3AD0AC91-D049-48C4-AEEB-441AFBED51A6}" type="presOf" srcId="{8B7C3F96-A0F4-4BDD-AA69-2C0149FBCDBC}" destId="{7922FCD8-EB9D-41E1-8C03-8DD27BD4AC9C}" srcOrd="0" destOrd="0" presId="urn:microsoft.com/office/officeart/2005/8/layout/cycle2"/>
    <dgm:cxn modelId="{1569BCEA-A25C-4318-A52A-0A10D77F2893}" type="presOf" srcId="{EC6DE801-EBA4-4088-97B5-BD4B6961F152}" destId="{281A6634-112F-4C65-B8BB-609B59337E9F}" srcOrd="0" destOrd="0" presId="urn:microsoft.com/office/officeart/2005/8/layout/cycle2"/>
    <dgm:cxn modelId="{D3CCD06F-3990-46A1-B629-A679CF9A9F27}" type="presParOf" srcId="{281A6634-112F-4C65-B8BB-609B59337E9F}" destId="{7922FCD8-EB9D-41E1-8C03-8DD27BD4AC9C}" srcOrd="0" destOrd="0" presId="urn:microsoft.com/office/officeart/2005/8/layout/cycle2"/>
  </dgm:cxnLst>
  <dgm:bg/>
  <dgm:whole/>
</dgm:dataModel>
</file>

<file path=ppt/diagrams/data63.xml><?xml version="1.0" encoding="utf-8"?>
<dgm:dataModel xmlns:dgm="http://schemas.openxmlformats.org/drawingml/2006/diagram" xmlns:a="http://schemas.openxmlformats.org/drawingml/2006/main">
  <dgm:ptLst>
    <dgm:pt modelId="{0C9AC5EF-DFB1-4A2C-B1FB-E02BB2843F3E}" type="doc">
      <dgm:prSet loTypeId="urn:microsoft.com/office/officeart/2005/8/layout/cycle2" loCatId="cycle" qsTypeId="urn:microsoft.com/office/officeart/2005/8/quickstyle/simple3" qsCatId="simple" csTypeId="urn:microsoft.com/office/officeart/2005/8/colors/accent1_2" csCatId="accent1"/>
      <dgm:spPr/>
      <dgm:t>
        <a:bodyPr/>
        <a:lstStyle/>
        <a:p>
          <a:endParaRPr lang="es-ES"/>
        </a:p>
      </dgm:t>
    </dgm:pt>
    <dgm:pt modelId="{5FF7BFB1-8282-43DB-8AA2-BA500BC35F12}">
      <dgm:prSet/>
      <dgm:spPr/>
      <dgm:t>
        <a:bodyPr/>
        <a:lstStyle/>
        <a:p>
          <a:pPr rtl="0"/>
          <a:r>
            <a:rPr lang="en-US" b="1" dirty="0" smtClean="0"/>
            <a:t>PARA</a:t>
          </a:r>
          <a:endParaRPr lang="en-US" b="1" dirty="0"/>
        </a:p>
      </dgm:t>
    </dgm:pt>
    <dgm:pt modelId="{EDCE3D16-44C3-487D-8178-FD0FA4ACF46A}" type="parTrans" cxnId="{2B63E05D-2E28-465E-B7DD-AB9A51A377B2}">
      <dgm:prSet/>
      <dgm:spPr/>
      <dgm:t>
        <a:bodyPr/>
        <a:lstStyle/>
        <a:p>
          <a:endParaRPr lang="es-ES"/>
        </a:p>
      </dgm:t>
    </dgm:pt>
    <dgm:pt modelId="{E88B4176-7301-48F6-AAAF-D13185DE7624}" type="sibTrans" cxnId="{2B63E05D-2E28-465E-B7DD-AB9A51A377B2}">
      <dgm:prSet/>
      <dgm:spPr/>
      <dgm:t>
        <a:bodyPr/>
        <a:lstStyle/>
        <a:p>
          <a:endParaRPr lang="es-ES"/>
        </a:p>
      </dgm:t>
    </dgm:pt>
    <dgm:pt modelId="{3A3A9A59-AC51-40FC-B17F-B64A3CC06F14}" type="pres">
      <dgm:prSet presAssocID="{0C9AC5EF-DFB1-4A2C-B1FB-E02BB2843F3E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52BA8938-FAFF-484A-81A2-73F9967F2202}" type="pres">
      <dgm:prSet presAssocID="{5FF7BFB1-8282-43DB-8AA2-BA500BC35F12}" presName="node" presStyleLbl="node1" presStyleIdx="0" presStyleCnt="1" custRadScaleRad="72141" custRadScaleInc="-1090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DACA5DE3-A359-4CF7-B395-97C381B76DDB}" type="presOf" srcId="{0C9AC5EF-DFB1-4A2C-B1FB-E02BB2843F3E}" destId="{3A3A9A59-AC51-40FC-B17F-B64A3CC06F14}" srcOrd="0" destOrd="0" presId="urn:microsoft.com/office/officeart/2005/8/layout/cycle2"/>
    <dgm:cxn modelId="{2B63E05D-2E28-465E-B7DD-AB9A51A377B2}" srcId="{0C9AC5EF-DFB1-4A2C-B1FB-E02BB2843F3E}" destId="{5FF7BFB1-8282-43DB-8AA2-BA500BC35F12}" srcOrd="0" destOrd="0" parTransId="{EDCE3D16-44C3-487D-8178-FD0FA4ACF46A}" sibTransId="{E88B4176-7301-48F6-AAAF-D13185DE7624}"/>
    <dgm:cxn modelId="{2857F1EA-8741-4370-86E2-A5482F5F9D5B}" type="presOf" srcId="{5FF7BFB1-8282-43DB-8AA2-BA500BC35F12}" destId="{52BA8938-FAFF-484A-81A2-73F9967F2202}" srcOrd="0" destOrd="0" presId="urn:microsoft.com/office/officeart/2005/8/layout/cycle2"/>
    <dgm:cxn modelId="{B218A4CE-B618-434F-9071-CEBDF3E98A88}" type="presParOf" srcId="{3A3A9A59-AC51-40FC-B17F-B64A3CC06F14}" destId="{52BA8938-FAFF-484A-81A2-73F9967F2202}" srcOrd="0" destOrd="0" presId="urn:microsoft.com/office/officeart/2005/8/layout/cycle2"/>
  </dgm:cxnLst>
  <dgm:bg/>
  <dgm:whole/>
</dgm:dataModel>
</file>

<file path=ppt/diagrams/data64.xml><?xml version="1.0" encoding="utf-8"?>
<dgm:dataModel xmlns:dgm="http://schemas.openxmlformats.org/drawingml/2006/diagram" xmlns:a="http://schemas.openxmlformats.org/drawingml/2006/main">
  <dgm:ptLst>
    <dgm:pt modelId="{19FA8A5C-0365-4266-937C-A2EB4918600C}" type="doc">
      <dgm:prSet loTypeId="urn:microsoft.com/office/officeart/2005/8/layout/cycle2" loCatId="cycle" qsTypeId="urn:microsoft.com/office/officeart/2005/8/quickstyle/simple3" qsCatId="simple" csTypeId="urn:microsoft.com/office/officeart/2005/8/colors/accent1_2" csCatId="accent1"/>
      <dgm:spPr/>
      <dgm:t>
        <a:bodyPr/>
        <a:lstStyle/>
        <a:p>
          <a:endParaRPr lang="es-ES"/>
        </a:p>
      </dgm:t>
    </dgm:pt>
    <dgm:pt modelId="{FE20BA58-664A-453E-8098-9973B1AF9215}">
      <dgm:prSet/>
      <dgm:spPr/>
      <dgm:t>
        <a:bodyPr/>
        <a:lstStyle/>
        <a:p>
          <a:pPr rtl="0"/>
          <a:r>
            <a:rPr lang="en-US" b="1" i="0" dirty="0" smtClean="0"/>
            <a:t>AMAR</a:t>
          </a:r>
          <a:endParaRPr lang="es-ES" dirty="0"/>
        </a:p>
      </dgm:t>
    </dgm:pt>
    <dgm:pt modelId="{04ABBF73-472E-4A8F-8268-BBDBB9F3F5B5}" type="parTrans" cxnId="{03EA00D2-A2F0-47DB-988B-2BD9F0F2AA05}">
      <dgm:prSet/>
      <dgm:spPr/>
      <dgm:t>
        <a:bodyPr/>
        <a:lstStyle/>
        <a:p>
          <a:endParaRPr lang="es-ES"/>
        </a:p>
      </dgm:t>
    </dgm:pt>
    <dgm:pt modelId="{D789311B-3BD9-46EB-B2D4-71E0C23741EA}" type="sibTrans" cxnId="{03EA00D2-A2F0-47DB-988B-2BD9F0F2AA05}">
      <dgm:prSet/>
      <dgm:spPr/>
      <dgm:t>
        <a:bodyPr/>
        <a:lstStyle/>
        <a:p>
          <a:endParaRPr lang="es-ES"/>
        </a:p>
      </dgm:t>
    </dgm:pt>
    <dgm:pt modelId="{393B1D43-DB1B-4DA4-B59B-F3A8085C2E0B}" type="pres">
      <dgm:prSet presAssocID="{19FA8A5C-0365-4266-937C-A2EB4918600C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AB31C539-0EEA-427F-A053-CC7723BCBF57}" type="pres">
      <dgm:prSet presAssocID="{FE20BA58-664A-453E-8098-9973B1AF9215}" presName="node" presStyleLbl="node1" presStyleIdx="0" presStyleCnt="1" custRadScaleRad="109555" custRadScaleInc="727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603E6905-D22F-42BF-AEC6-C950855460E5}" type="presOf" srcId="{19FA8A5C-0365-4266-937C-A2EB4918600C}" destId="{393B1D43-DB1B-4DA4-B59B-F3A8085C2E0B}" srcOrd="0" destOrd="0" presId="urn:microsoft.com/office/officeart/2005/8/layout/cycle2"/>
    <dgm:cxn modelId="{03EA00D2-A2F0-47DB-988B-2BD9F0F2AA05}" srcId="{19FA8A5C-0365-4266-937C-A2EB4918600C}" destId="{FE20BA58-664A-453E-8098-9973B1AF9215}" srcOrd="0" destOrd="0" parTransId="{04ABBF73-472E-4A8F-8268-BBDBB9F3F5B5}" sibTransId="{D789311B-3BD9-46EB-B2D4-71E0C23741EA}"/>
    <dgm:cxn modelId="{EDE9EF04-A23D-4272-8E44-BB1285862026}" type="presOf" srcId="{FE20BA58-664A-453E-8098-9973B1AF9215}" destId="{AB31C539-0EEA-427F-A053-CC7723BCBF57}" srcOrd="0" destOrd="0" presId="urn:microsoft.com/office/officeart/2005/8/layout/cycle2"/>
    <dgm:cxn modelId="{C8E50F6C-D9D5-4996-8504-4A537988DB9C}" type="presParOf" srcId="{393B1D43-DB1B-4DA4-B59B-F3A8085C2E0B}" destId="{AB31C539-0EEA-427F-A053-CC7723BCBF57}" srcOrd="0" destOrd="0" presId="urn:microsoft.com/office/officeart/2005/8/layout/cycle2"/>
  </dgm:cxnLst>
  <dgm:bg/>
  <dgm:whole/>
</dgm:dataModel>
</file>

<file path=ppt/diagrams/data65.xml><?xml version="1.0" encoding="utf-8"?>
<dgm:dataModel xmlns:dgm="http://schemas.openxmlformats.org/drawingml/2006/diagram" xmlns:a="http://schemas.openxmlformats.org/drawingml/2006/main">
  <dgm:ptLst>
    <dgm:pt modelId="{FE7A4DE2-8995-470C-93E9-928F7FFA83E8}" type="doc">
      <dgm:prSet loTypeId="urn:microsoft.com/office/officeart/2005/8/layout/hChevron3" loCatId="process" qsTypeId="urn:microsoft.com/office/officeart/2005/8/quickstyle/3d1" qsCatId="3D" csTypeId="urn:microsoft.com/office/officeart/2005/8/colors/accent1_2" csCatId="accent1" phldr="1"/>
      <dgm:spPr/>
    </dgm:pt>
    <dgm:pt modelId="{5B19ADD7-7F82-44F6-BFBB-56E853DDE668}">
      <dgm:prSet phldrT="[Texto]"/>
      <dgm:spPr/>
      <dgm:t>
        <a:bodyPr/>
        <a:lstStyle/>
        <a:p>
          <a:r>
            <a:rPr lang="es-ES" dirty="0" smtClean="0"/>
            <a:t>21-23 noviembre 07</a:t>
          </a:r>
          <a:endParaRPr lang="es-ES" dirty="0"/>
        </a:p>
      </dgm:t>
    </dgm:pt>
    <dgm:pt modelId="{EC7D6D87-C7FF-48F5-B14B-E85B18C827EB}" type="parTrans" cxnId="{B52E1E7C-401A-4BCB-AB42-442DA09BFC3E}">
      <dgm:prSet/>
      <dgm:spPr/>
      <dgm:t>
        <a:bodyPr/>
        <a:lstStyle/>
        <a:p>
          <a:endParaRPr lang="es-ES"/>
        </a:p>
      </dgm:t>
    </dgm:pt>
    <dgm:pt modelId="{1218B46D-7910-4A55-A967-E05BF57E94AF}" type="sibTrans" cxnId="{B52E1E7C-401A-4BCB-AB42-442DA09BFC3E}">
      <dgm:prSet/>
      <dgm:spPr/>
      <dgm:t>
        <a:bodyPr/>
        <a:lstStyle/>
        <a:p>
          <a:endParaRPr lang="es-ES"/>
        </a:p>
      </dgm:t>
    </dgm:pt>
    <dgm:pt modelId="{86EB780A-B6B7-49D9-8DFE-EC9A46347046}">
      <dgm:prSet phldrT="[Texto]"/>
      <dgm:spPr/>
      <dgm:t>
        <a:bodyPr/>
        <a:lstStyle/>
        <a:p>
          <a:r>
            <a:rPr lang="es-ES" dirty="0" smtClean="0"/>
            <a:t>Encuentro Formativo</a:t>
          </a:r>
          <a:endParaRPr lang="es-ES" dirty="0"/>
        </a:p>
      </dgm:t>
    </dgm:pt>
    <dgm:pt modelId="{B8AE6DEA-C9AA-4C7D-A6A8-86A41EE631AC}" type="sibTrans" cxnId="{E4909375-64DD-4539-95F8-4BAD63E6D42B}">
      <dgm:prSet/>
      <dgm:spPr/>
      <dgm:t>
        <a:bodyPr/>
        <a:lstStyle/>
        <a:p>
          <a:endParaRPr lang="es-ES"/>
        </a:p>
      </dgm:t>
    </dgm:pt>
    <dgm:pt modelId="{88160833-D761-4F32-A74D-5C6E4B79F630}" type="parTrans" cxnId="{E4909375-64DD-4539-95F8-4BAD63E6D42B}">
      <dgm:prSet/>
      <dgm:spPr/>
      <dgm:t>
        <a:bodyPr/>
        <a:lstStyle/>
        <a:p>
          <a:endParaRPr lang="es-ES"/>
        </a:p>
      </dgm:t>
    </dgm:pt>
    <dgm:pt modelId="{3D47121C-EE79-49FE-BCF1-0962E2289106}">
      <dgm:prSet phldrT="[Texto]"/>
      <dgm:spPr/>
      <dgm:t>
        <a:bodyPr/>
        <a:lstStyle/>
        <a:p>
          <a:r>
            <a:rPr lang="es-ES" dirty="0" smtClean="0"/>
            <a:t>Profesores Nuevos</a:t>
          </a:r>
          <a:endParaRPr lang="es-ES" dirty="0"/>
        </a:p>
      </dgm:t>
    </dgm:pt>
    <dgm:pt modelId="{F465B46E-2B1A-4AED-90DA-6F44AE86B532}" type="parTrans" cxnId="{3777FE14-B1FC-4B6B-A715-805CBC314DFF}">
      <dgm:prSet/>
      <dgm:spPr/>
      <dgm:t>
        <a:bodyPr/>
        <a:lstStyle/>
        <a:p>
          <a:endParaRPr lang="es-ES"/>
        </a:p>
      </dgm:t>
    </dgm:pt>
    <dgm:pt modelId="{3BD387C1-D7D5-4E97-BD66-57BFEE5A369D}" type="sibTrans" cxnId="{3777FE14-B1FC-4B6B-A715-805CBC314DFF}">
      <dgm:prSet/>
      <dgm:spPr/>
      <dgm:t>
        <a:bodyPr/>
        <a:lstStyle/>
        <a:p>
          <a:endParaRPr lang="es-ES"/>
        </a:p>
      </dgm:t>
    </dgm:pt>
    <dgm:pt modelId="{B9D69F2A-47CC-4978-A5E9-D7B158E0F924}">
      <dgm:prSet phldrT="[Texto]"/>
      <dgm:spPr/>
      <dgm:t>
        <a:bodyPr/>
        <a:lstStyle/>
        <a:p>
          <a:r>
            <a:rPr lang="es-ES" dirty="0" smtClean="0"/>
            <a:t>Colmenar Viejo</a:t>
          </a:r>
          <a:endParaRPr lang="es-ES" dirty="0"/>
        </a:p>
      </dgm:t>
    </dgm:pt>
    <dgm:pt modelId="{497EE571-C234-409B-8DC1-1DBBED9D2E52}" type="parTrans" cxnId="{0EDC89D9-214E-49CF-A9E7-C9537501EDC6}">
      <dgm:prSet/>
      <dgm:spPr/>
      <dgm:t>
        <a:bodyPr/>
        <a:lstStyle/>
        <a:p>
          <a:endParaRPr lang="es-ES"/>
        </a:p>
      </dgm:t>
    </dgm:pt>
    <dgm:pt modelId="{F4383238-2117-4E09-ABEC-D275675BA46A}" type="sibTrans" cxnId="{0EDC89D9-214E-49CF-A9E7-C9537501EDC6}">
      <dgm:prSet/>
      <dgm:spPr/>
      <dgm:t>
        <a:bodyPr/>
        <a:lstStyle/>
        <a:p>
          <a:endParaRPr lang="es-ES"/>
        </a:p>
      </dgm:t>
    </dgm:pt>
    <dgm:pt modelId="{5C33809B-DAAD-4B44-BCBD-F7C230C8CFCC}" type="pres">
      <dgm:prSet presAssocID="{FE7A4DE2-8995-470C-93E9-928F7FFA83E8}" presName="Name0" presStyleCnt="0">
        <dgm:presLayoutVars>
          <dgm:dir/>
          <dgm:resizeHandles val="exact"/>
        </dgm:presLayoutVars>
      </dgm:prSet>
      <dgm:spPr/>
    </dgm:pt>
    <dgm:pt modelId="{E596F2C8-28C4-49F9-82F3-306CD29B7648}" type="pres">
      <dgm:prSet presAssocID="{86EB780A-B6B7-49D9-8DFE-EC9A46347046}" presName="parTxOnly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01E6077A-6109-4308-9FED-85F6E9DB4379}" type="pres">
      <dgm:prSet presAssocID="{B8AE6DEA-C9AA-4C7D-A6A8-86A41EE631AC}" presName="parSpace" presStyleCnt="0"/>
      <dgm:spPr/>
    </dgm:pt>
    <dgm:pt modelId="{0DBB7199-D18B-4330-AEB6-B8E312BE7F2D}" type="pres">
      <dgm:prSet presAssocID="{3D47121C-EE79-49FE-BCF1-0962E2289106}" presName="parTxOnly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2C89807C-74F1-40B2-B612-27BAB412CEAD}" type="pres">
      <dgm:prSet presAssocID="{3BD387C1-D7D5-4E97-BD66-57BFEE5A369D}" presName="parSpace" presStyleCnt="0"/>
      <dgm:spPr/>
    </dgm:pt>
    <dgm:pt modelId="{2BE6173E-C9C5-4DD1-8B5C-1005AD014242}" type="pres">
      <dgm:prSet presAssocID="{B9D69F2A-47CC-4978-A5E9-D7B158E0F924}" presName="parTxOnly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8811BD2E-C11C-44D8-9A4A-BADDFC5081C3}" type="pres">
      <dgm:prSet presAssocID="{F4383238-2117-4E09-ABEC-D275675BA46A}" presName="parSpace" presStyleCnt="0"/>
      <dgm:spPr/>
    </dgm:pt>
    <dgm:pt modelId="{A642ACC9-78E0-47E4-B5E3-D4C88889ADFF}" type="pres">
      <dgm:prSet presAssocID="{5B19ADD7-7F82-44F6-BFBB-56E853DDE668}" presName="parTxOnly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F7B2BEF7-D9CF-4EC9-A01D-F890227DB7D4}" type="presOf" srcId="{B9D69F2A-47CC-4978-A5E9-D7B158E0F924}" destId="{2BE6173E-C9C5-4DD1-8B5C-1005AD014242}" srcOrd="0" destOrd="0" presId="urn:microsoft.com/office/officeart/2005/8/layout/hChevron3"/>
    <dgm:cxn modelId="{3777FE14-B1FC-4B6B-A715-805CBC314DFF}" srcId="{FE7A4DE2-8995-470C-93E9-928F7FFA83E8}" destId="{3D47121C-EE79-49FE-BCF1-0962E2289106}" srcOrd="1" destOrd="0" parTransId="{F465B46E-2B1A-4AED-90DA-6F44AE86B532}" sibTransId="{3BD387C1-D7D5-4E97-BD66-57BFEE5A369D}"/>
    <dgm:cxn modelId="{E4909375-64DD-4539-95F8-4BAD63E6D42B}" srcId="{FE7A4DE2-8995-470C-93E9-928F7FFA83E8}" destId="{86EB780A-B6B7-49D9-8DFE-EC9A46347046}" srcOrd="0" destOrd="0" parTransId="{88160833-D761-4F32-A74D-5C6E4B79F630}" sibTransId="{B8AE6DEA-C9AA-4C7D-A6A8-86A41EE631AC}"/>
    <dgm:cxn modelId="{B4A5F918-8EB5-4105-9599-F4128DB1E98D}" type="presOf" srcId="{5B19ADD7-7F82-44F6-BFBB-56E853DDE668}" destId="{A642ACC9-78E0-47E4-B5E3-D4C88889ADFF}" srcOrd="0" destOrd="0" presId="urn:microsoft.com/office/officeart/2005/8/layout/hChevron3"/>
    <dgm:cxn modelId="{BFC399E6-E533-4919-94FB-70CB7406DDFB}" type="presOf" srcId="{FE7A4DE2-8995-470C-93E9-928F7FFA83E8}" destId="{5C33809B-DAAD-4B44-BCBD-F7C230C8CFCC}" srcOrd="0" destOrd="0" presId="urn:microsoft.com/office/officeart/2005/8/layout/hChevron3"/>
    <dgm:cxn modelId="{A926F46B-4634-4DD8-BC4B-1C6224DF90C9}" type="presOf" srcId="{86EB780A-B6B7-49D9-8DFE-EC9A46347046}" destId="{E596F2C8-28C4-49F9-82F3-306CD29B7648}" srcOrd="0" destOrd="0" presId="urn:microsoft.com/office/officeart/2005/8/layout/hChevron3"/>
    <dgm:cxn modelId="{B52E1E7C-401A-4BCB-AB42-442DA09BFC3E}" srcId="{FE7A4DE2-8995-470C-93E9-928F7FFA83E8}" destId="{5B19ADD7-7F82-44F6-BFBB-56E853DDE668}" srcOrd="3" destOrd="0" parTransId="{EC7D6D87-C7FF-48F5-B14B-E85B18C827EB}" sibTransId="{1218B46D-7910-4A55-A967-E05BF57E94AF}"/>
    <dgm:cxn modelId="{0EDC89D9-214E-49CF-A9E7-C9537501EDC6}" srcId="{FE7A4DE2-8995-470C-93E9-928F7FFA83E8}" destId="{B9D69F2A-47CC-4978-A5E9-D7B158E0F924}" srcOrd="2" destOrd="0" parTransId="{497EE571-C234-409B-8DC1-1DBBED9D2E52}" sibTransId="{F4383238-2117-4E09-ABEC-D275675BA46A}"/>
    <dgm:cxn modelId="{8AD0E160-E495-4360-A6B4-1B5A0FA1B920}" type="presOf" srcId="{3D47121C-EE79-49FE-BCF1-0962E2289106}" destId="{0DBB7199-D18B-4330-AEB6-B8E312BE7F2D}" srcOrd="0" destOrd="0" presId="urn:microsoft.com/office/officeart/2005/8/layout/hChevron3"/>
    <dgm:cxn modelId="{8861EBF5-DDC4-4CF8-9CC4-4AE360B97B40}" type="presParOf" srcId="{5C33809B-DAAD-4B44-BCBD-F7C230C8CFCC}" destId="{E596F2C8-28C4-49F9-82F3-306CD29B7648}" srcOrd="0" destOrd="0" presId="urn:microsoft.com/office/officeart/2005/8/layout/hChevron3"/>
    <dgm:cxn modelId="{E0084EE2-C95D-49E5-A99A-F64F14D179AB}" type="presParOf" srcId="{5C33809B-DAAD-4B44-BCBD-F7C230C8CFCC}" destId="{01E6077A-6109-4308-9FED-85F6E9DB4379}" srcOrd="1" destOrd="0" presId="urn:microsoft.com/office/officeart/2005/8/layout/hChevron3"/>
    <dgm:cxn modelId="{2A507A51-3525-48C9-A4E5-FB349687C226}" type="presParOf" srcId="{5C33809B-DAAD-4B44-BCBD-F7C230C8CFCC}" destId="{0DBB7199-D18B-4330-AEB6-B8E312BE7F2D}" srcOrd="2" destOrd="0" presId="urn:microsoft.com/office/officeart/2005/8/layout/hChevron3"/>
    <dgm:cxn modelId="{C9B882FA-63DE-4AFF-B679-167EA7459D38}" type="presParOf" srcId="{5C33809B-DAAD-4B44-BCBD-F7C230C8CFCC}" destId="{2C89807C-74F1-40B2-B612-27BAB412CEAD}" srcOrd="3" destOrd="0" presId="urn:microsoft.com/office/officeart/2005/8/layout/hChevron3"/>
    <dgm:cxn modelId="{F7BD02D5-5EC3-4F3F-B4D5-14399817BB5E}" type="presParOf" srcId="{5C33809B-DAAD-4B44-BCBD-F7C230C8CFCC}" destId="{2BE6173E-C9C5-4DD1-8B5C-1005AD014242}" srcOrd="4" destOrd="0" presId="urn:microsoft.com/office/officeart/2005/8/layout/hChevron3"/>
    <dgm:cxn modelId="{98489259-32AD-4DE4-95D3-4559DF8EB9BB}" type="presParOf" srcId="{5C33809B-DAAD-4B44-BCBD-F7C230C8CFCC}" destId="{8811BD2E-C11C-44D8-9A4A-BADDFC5081C3}" srcOrd="5" destOrd="0" presId="urn:microsoft.com/office/officeart/2005/8/layout/hChevron3"/>
    <dgm:cxn modelId="{3646D44D-D4E0-4279-83D1-C4F28696FBD3}" type="presParOf" srcId="{5C33809B-DAAD-4B44-BCBD-F7C230C8CFCC}" destId="{A642ACC9-78E0-47E4-B5E3-D4C88889ADFF}" srcOrd="6" destOrd="0" presId="urn:microsoft.com/office/officeart/2005/8/layout/hChevron3"/>
  </dgm:cxnLst>
  <dgm:bg/>
  <dgm:whole/>
</dgm:dataModel>
</file>

<file path=ppt/diagrams/data66.xml><?xml version="1.0" encoding="utf-8"?>
<dgm:dataModel xmlns:dgm="http://schemas.openxmlformats.org/drawingml/2006/diagram" xmlns:a="http://schemas.openxmlformats.org/drawingml/2006/main">
  <dgm:ptLst>
    <dgm:pt modelId="{46539B2C-8841-469D-BAD4-B4C906E673A9}" type="doc">
      <dgm:prSet loTypeId="urn:microsoft.com/office/officeart/2005/8/layout/matrix1" loCatId="matrix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es-ES"/>
        </a:p>
      </dgm:t>
    </dgm:pt>
    <dgm:pt modelId="{D692B4A9-7658-4515-80CF-380F8602DE7E}">
      <dgm:prSet/>
      <dgm:spPr/>
      <dgm:t>
        <a:bodyPr/>
        <a:lstStyle/>
        <a:p>
          <a:pPr rtl="0"/>
          <a:r>
            <a:rPr lang="es-ES" b="1" dirty="0" smtClean="0"/>
            <a:t>Puerta 1ª Evangelizar en la educación </a:t>
          </a:r>
          <a:endParaRPr lang="es-ES" dirty="0"/>
        </a:p>
      </dgm:t>
    </dgm:pt>
    <dgm:pt modelId="{BBD0B551-3AE5-4E3C-8056-3343FC70ABB4}" type="parTrans" cxnId="{D9F9706C-35B0-41FD-B818-91B9905C6FAB}">
      <dgm:prSet/>
      <dgm:spPr/>
      <dgm:t>
        <a:bodyPr/>
        <a:lstStyle/>
        <a:p>
          <a:endParaRPr lang="es-ES"/>
        </a:p>
      </dgm:t>
    </dgm:pt>
    <dgm:pt modelId="{E77C59DA-E603-4339-AD12-D3E139192DDC}" type="sibTrans" cxnId="{D9F9706C-35B0-41FD-B818-91B9905C6FAB}">
      <dgm:prSet/>
      <dgm:spPr/>
      <dgm:t>
        <a:bodyPr/>
        <a:lstStyle/>
        <a:p>
          <a:endParaRPr lang="es-ES"/>
        </a:p>
      </dgm:t>
    </dgm:pt>
    <dgm:pt modelId="{A597A2E9-69C9-427A-9899-D58A41326838}" type="pres">
      <dgm:prSet presAssocID="{46539B2C-8841-469D-BAD4-B4C906E673A9}" presName="diagram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26D00DFA-C154-4400-9826-7B5C497623B2}" type="pres">
      <dgm:prSet presAssocID="{46539B2C-8841-469D-BAD4-B4C906E673A9}" presName="matrix" presStyleCnt="0"/>
      <dgm:spPr/>
    </dgm:pt>
    <dgm:pt modelId="{E1415E73-0550-4CFE-91D7-30B5B988CB2C}" type="pres">
      <dgm:prSet presAssocID="{46539B2C-8841-469D-BAD4-B4C906E673A9}" presName="tile1" presStyleLbl="node1" presStyleIdx="0" presStyleCnt="4"/>
      <dgm:spPr/>
    </dgm:pt>
    <dgm:pt modelId="{A9F27DE4-E663-434A-9823-CDCDC6FD55D6}" type="pres">
      <dgm:prSet presAssocID="{46539B2C-8841-469D-BAD4-B4C906E673A9}" presName="tile1text" presStyleLbl="node1" presStyleIdx="0" presStyleCnt="4">
        <dgm:presLayoutVars>
          <dgm:chMax val="0"/>
          <dgm:chPref val="0"/>
          <dgm:bulletEnabled val="1"/>
        </dgm:presLayoutVars>
      </dgm:prSet>
      <dgm:spPr/>
    </dgm:pt>
    <dgm:pt modelId="{C2BC3B9E-CBBE-42DA-9FE4-DF144AC2A379}" type="pres">
      <dgm:prSet presAssocID="{46539B2C-8841-469D-BAD4-B4C906E673A9}" presName="tile2" presStyleLbl="node1" presStyleIdx="1" presStyleCnt="4"/>
      <dgm:spPr/>
    </dgm:pt>
    <dgm:pt modelId="{5C94C03B-7840-4FF9-9614-AEE2789F7B41}" type="pres">
      <dgm:prSet presAssocID="{46539B2C-8841-469D-BAD4-B4C906E673A9}" presName="tile2text" presStyleLbl="node1" presStyleIdx="1" presStyleCnt="4">
        <dgm:presLayoutVars>
          <dgm:chMax val="0"/>
          <dgm:chPref val="0"/>
          <dgm:bulletEnabled val="1"/>
        </dgm:presLayoutVars>
      </dgm:prSet>
      <dgm:spPr/>
    </dgm:pt>
    <dgm:pt modelId="{5E02AAFE-6A0F-4ADC-A418-1E53B052287C}" type="pres">
      <dgm:prSet presAssocID="{46539B2C-8841-469D-BAD4-B4C906E673A9}" presName="tile3" presStyleLbl="node1" presStyleIdx="2" presStyleCnt="4"/>
      <dgm:spPr/>
    </dgm:pt>
    <dgm:pt modelId="{09438547-D8D0-4468-A010-442CFE70AB53}" type="pres">
      <dgm:prSet presAssocID="{46539B2C-8841-469D-BAD4-B4C906E673A9}" presName="tile3text" presStyleLbl="node1" presStyleIdx="2" presStyleCnt="4">
        <dgm:presLayoutVars>
          <dgm:chMax val="0"/>
          <dgm:chPref val="0"/>
          <dgm:bulletEnabled val="1"/>
        </dgm:presLayoutVars>
      </dgm:prSet>
      <dgm:spPr/>
    </dgm:pt>
    <dgm:pt modelId="{37D848C0-0C15-44F2-AC9A-443A5DD7B763}" type="pres">
      <dgm:prSet presAssocID="{46539B2C-8841-469D-BAD4-B4C906E673A9}" presName="tile4" presStyleLbl="node1" presStyleIdx="3" presStyleCnt="4"/>
      <dgm:spPr/>
    </dgm:pt>
    <dgm:pt modelId="{2A160E23-FA1C-4336-B3F9-7D0EC30CF6EE}" type="pres">
      <dgm:prSet presAssocID="{46539B2C-8841-469D-BAD4-B4C906E673A9}" presName="tile4text" presStyleLbl="node1" presStyleIdx="3" presStyleCnt="4">
        <dgm:presLayoutVars>
          <dgm:chMax val="0"/>
          <dgm:chPref val="0"/>
          <dgm:bulletEnabled val="1"/>
        </dgm:presLayoutVars>
      </dgm:prSet>
      <dgm:spPr/>
    </dgm:pt>
    <dgm:pt modelId="{C37CCC9C-93E0-4172-BE6F-939ED5ED101E}" type="pres">
      <dgm:prSet presAssocID="{46539B2C-8841-469D-BAD4-B4C906E673A9}" presName="centerTile" presStyleLbl="fgShp" presStyleIdx="0" presStyleCnt="1" custScaleX="227939" custScaleY="281255">
        <dgm:presLayoutVars>
          <dgm:chMax val="0"/>
          <dgm:chPref val="0"/>
        </dgm:presLayoutVars>
      </dgm:prSet>
      <dgm:spPr/>
      <dgm:t>
        <a:bodyPr/>
        <a:lstStyle/>
        <a:p>
          <a:endParaRPr lang="es-ES"/>
        </a:p>
      </dgm:t>
    </dgm:pt>
  </dgm:ptLst>
  <dgm:cxnLst>
    <dgm:cxn modelId="{10CF7A67-850C-4A98-87AC-77B0B147E69E}" type="presOf" srcId="{46539B2C-8841-469D-BAD4-B4C906E673A9}" destId="{A597A2E9-69C9-427A-9899-D58A41326838}" srcOrd="0" destOrd="0" presId="urn:microsoft.com/office/officeart/2005/8/layout/matrix1"/>
    <dgm:cxn modelId="{785884F6-6876-4664-9EA4-36DA15FD7489}" type="presOf" srcId="{D692B4A9-7658-4515-80CF-380F8602DE7E}" destId="{C37CCC9C-93E0-4172-BE6F-939ED5ED101E}" srcOrd="0" destOrd="0" presId="urn:microsoft.com/office/officeart/2005/8/layout/matrix1"/>
    <dgm:cxn modelId="{D9F9706C-35B0-41FD-B818-91B9905C6FAB}" srcId="{46539B2C-8841-469D-BAD4-B4C906E673A9}" destId="{D692B4A9-7658-4515-80CF-380F8602DE7E}" srcOrd="0" destOrd="0" parTransId="{BBD0B551-3AE5-4E3C-8056-3343FC70ABB4}" sibTransId="{E77C59DA-E603-4339-AD12-D3E139192DDC}"/>
    <dgm:cxn modelId="{5922BCB4-4F2F-442A-A4D1-AF3B698E9B22}" type="presParOf" srcId="{A597A2E9-69C9-427A-9899-D58A41326838}" destId="{26D00DFA-C154-4400-9826-7B5C497623B2}" srcOrd="0" destOrd="0" presId="urn:microsoft.com/office/officeart/2005/8/layout/matrix1"/>
    <dgm:cxn modelId="{AD7DE86A-2903-4F97-950F-9293574013B8}" type="presParOf" srcId="{26D00DFA-C154-4400-9826-7B5C497623B2}" destId="{E1415E73-0550-4CFE-91D7-30B5B988CB2C}" srcOrd="0" destOrd="0" presId="urn:microsoft.com/office/officeart/2005/8/layout/matrix1"/>
    <dgm:cxn modelId="{E91F62F4-1C98-4EE3-AA5D-BECC0D9F70C4}" type="presParOf" srcId="{26D00DFA-C154-4400-9826-7B5C497623B2}" destId="{A9F27DE4-E663-434A-9823-CDCDC6FD55D6}" srcOrd="1" destOrd="0" presId="urn:microsoft.com/office/officeart/2005/8/layout/matrix1"/>
    <dgm:cxn modelId="{79AC9283-91D5-4111-BDB2-5DAB23F12D10}" type="presParOf" srcId="{26D00DFA-C154-4400-9826-7B5C497623B2}" destId="{C2BC3B9E-CBBE-42DA-9FE4-DF144AC2A379}" srcOrd="2" destOrd="0" presId="urn:microsoft.com/office/officeart/2005/8/layout/matrix1"/>
    <dgm:cxn modelId="{28C09CD1-289C-4999-8A5B-707C19FA3605}" type="presParOf" srcId="{26D00DFA-C154-4400-9826-7B5C497623B2}" destId="{5C94C03B-7840-4FF9-9614-AEE2789F7B41}" srcOrd="3" destOrd="0" presId="urn:microsoft.com/office/officeart/2005/8/layout/matrix1"/>
    <dgm:cxn modelId="{02FA4667-AA76-460E-BBE0-5FC20C986AAC}" type="presParOf" srcId="{26D00DFA-C154-4400-9826-7B5C497623B2}" destId="{5E02AAFE-6A0F-4ADC-A418-1E53B052287C}" srcOrd="4" destOrd="0" presId="urn:microsoft.com/office/officeart/2005/8/layout/matrix1"/>
    <dgm:cxn modelId="{125B3F3B-7980-4170-823C-6F0F4C0D50CA}" type="presParOf" srcId="{26D00DFA-C154-4400-9826-7B5C497623B2}" destId="{09438547-D8D0-4468-A010-442CFE70AB53}" srcOrd="5" destOrd="0" presId="urn:microsoft.com/office/officeart/2005/8/layout/matrix1"/>
    <dgm:cxn modelId="{C75A3ABE-C178-4532-A870-D8F27AC5F6D6}" type="presParOf" srcId="{26D00DFA-C154-4400-9826-7B5C497623B2}" destId="{37D848C0-0C15-44F2-AC9A-443A5DD7B763}" srcOrd="6" destOrd="0" presId="urn:microsoft.com/office/officeart/2005/8/layout/matrix1"/>
    <dgm:cxn modelId="{A0CF8B6C-B60F-4D16-B341-4B73B16841C2}" type="presParOf" srcId="{26D00DFA-C154-4400-9826-7B5C497623B2}" destId="{2A160E23-FA1C-4336-B3F9-7D0EC30CF6EE}" srcOrd="7" destOrd="0" presId="urn:microsoft.com/office/officeart/2005/8/layout/matrix1"/>
    <dgm:cxn modelId="{7266018D-C855-474B-8410-5102E59C811F}" type="presParOf" srcId="{A597A2E9-69C9-427A-9899-D58A41326838}" destId="{C37CCC9C-93E0-4172-BE6F-939ED5ED101E}" srcOrd="1" destOrd="0" presId="urn:microsoft.com/office/officeart/2005/8/layout/matrix1"/>
  </dgm:cxnLst>
  <dgm:bg/>
  <dgm:whole/>
</dgm:dataModel>
</file>

<file path=ppt/diagrams/data67.xml><?xml version="1.0" encoding="utf-8"?>
<dgm:dataModel xmlns:dgm="http://schemas.openxmlformats.org/drawingml/2006/diagram" xmlns:a="http://schemas.openxmlformats.org/drawingml/2006/main">
  <dgm:ptLst>
    <dgm:pt modelId="{FE7A4DE2-8995-470C-93E9-928F7FFA83E8}" type="doc">
      <dgm:prSet loTypeId="urn:microsoft.com/office/officeart/2005/8/layout/hChevron3" loCatId="process" qsTypeId="urn:microsoft.com/office/officeart/2005/8/quickstyle/3d1" qsCatId="3D" csTypeId="urn:microsoft.com/office/officeart/2005/8/colors/accent1_2" csCatId="accent1" phldr="1"/>
      <dgm:spPr/>
    </dgm:pt>
    <dgm:pt modelId="{5B19ADD7-7F82-44F6-BFBB-56E853DDE668}">
      <dgm:prSet phldrT="[Texto]"/>
      <dgm:spPr/>
      <dgm:t>
        <a:bodyPr/>
        <a:lstStyle/>
        <a:p>
          <a:r>
            <a:rPr lang="es-ES" dirty="0" smtClean="0"/>
            <a:t>21-23 noviembre 07</a:t>
          </a:r>
          <a:endParaRPr lang="es-ES" dirty="0"/>
        </a:p>
      </dgm:t>
    </dgm:pt>
    <dgm:pt modelId="{EC7D6D87-C7FF-48F5-B14B-E85B18C827EB}" type="parTrans" cxnId="{B52E1E7C-401A-4BCB-AB42-442DA09BFC3E}">
      <dgm:prSet/>
      <dgm:spPr/>
      <dgm:t>
        <a:bodyPr/>
        <a:lstStyle/>
        <a:p>
          <a:endParaRPr lang="es-ES"/>
        </a:p>
      </dgm:t>
    </dgm:pt>
    <dgm:pt modelId="{1218B46D-7910-4A55-A967-E05BF57E94AF}" type="sibTrans" cxnId="{B52E1E7C-401A-4BCB-AB42-442DA09BFC3E}">
      <dgm:prSet/>
      <dgm:spPr/>
      <dgm:t>
        <a:bodyPr/>
        <a:lstStyle/>
        <a:p>
          <a:endParaRPr lang="es-ES"/>
        </a:p>
      </dgm:t>
    </dgm:pt>
    <dgm:pt modelId="{86EB780A-B6B7-49D9-8DFE-EC9A46347046}">
      <dgm:prSet phldrT="[Texto]"/>
      <dgm:spPr/>
      <dgm:t>
        <a:bodyPr/>
        <a:lstStyle/>
        <a:p>
          <a:r>
            <a:rPr lang="es-ES" dirty="0" smtClean="0"/>
            <a:t>Encuentro Formativo</a:t>
          </a:r>
          <a:endParaRPr lang="es-ES" dirty="0"/>
        </a:p>
      </dgm:t>
    </dgm:pt>
    <dgm:pt modelId="{B8AE6DEA-C9AA-4C7D-A6A8-86A41EE631AC}" type="sibTrans" cxnId="{E4909375-64DD-4539-95F8-4BAD63E6D42B}">
      <dgm:prSet/>
      <dgm:spPr/>
      <dgm:t>
        <a:bodyPr/>
        <a:lstStyle/>
        <a:p>
          <a:endParaRPr lang="es-ES"/>
        </a:p>
      </dgm:t>
    </dgm:pt>
    <dgm:pt modelId="{88160833-D761-4F32-A74D-5C6E4B79F630}" type="parTrans" cxnId="{E4909375-64DD-4539-95F8-4BAD63E6D42B}">
      <dgm:prSet/>
      <dgm:spPr/>
      <dgm:t>
        <a:bodyPr/>
        <a:lstStyle/>
        <a:p>
          <a:endParaRPr lang="es-ES"/>
        </a:p>
      </dgm:t>
    </dgm:pt>
    <dgm:pt modelId="{3D47121C-EE79-49FE-BCF1-0962E2289106}">
      <dgm:prSet phldrT="[Texto]"/>
      <dgm:spPr/>
      <dgm:t>
        <a:bodyPr/>
        <a:lstStyle/>
        <a:p>
          <a:r>
            <a:rPr lang="es-ES" dirty="0" smtClean="0"/>
            <a:t>Profesores Nuevos</a:t>
          </a:r>
          <a:endParaRPr lang="es-ES" dirty="0"/>
        </a:p>
      </dgm:t>
    </dgm:pt>
    <dgm:pt modelId="{F465B46E-2B1A-4AED-90DA-6F44AE86B532}" type="parTrans" cxnId="{3777FE14-B1FC-4B6B-A715-805CBC314DFF}">
      <dgm:prSet/>
      <dgm:spPr/>
      <dgm:t>
        <a:bodyPr/>
        <a:lstStyle/>
        <a:p>
          <a:endParaRPr lang="es-ES"/>
        </a:p>
      </dgm:t>
    </dgm:pt>
    <dgm:pt modelId="{3BD387C1-D7D5-4E97-BD66-57BFEE5A369D}" type="sibTrans" cxnId="{3777FE14-B1FC-4B6B-A715-805CBC314DFF}">
      <dgm:prSet/>
      <dgm:spPr/>
      <dgm:t>
        <a:bodyPr/>
        <a:lstStyle/>
        <a:p>
          <a:endParaRPr lang="es-ES"/>
        </a:p>
      </dgm:t>
    </dgm:pt>
    <dgm:pt modelId="{B9D69F2A-47CC-4978-A5E9-D7B158E0F924}">
      <dgm:prSet phldrT="[Texto]"/>
      <dgm:spPr/>
      <dgm:t>
        <a:bodyPr/>
        <a:lstStyle/>
        <a:p>
          <a:r>
            <a:rPr lang="es-ES" dirty="0" smtClean="0"/>
            <a:t>Colmenar Viejo</a:t>
          </a:r>
          <a:endParaRPr lang="es-ES" dirty="0"/>
        </a:p>
      </dgm:t>
    </dgm:pt>
    <dgm:pt modelId="{497EE571-C234-409B-8DC1-1DBBED9D2E52}" type="parTrans" cxnId="{0EDC89D9-214E-49CF-A9E7-C9537501EDC6}">
      <dgm:prSet/>
      <dgm:spPr/>
      <dgm:t>
        <a:bodyPr/>
        <a:lstStyle/>
        <a:p>
          <a:endParaRPr lang="es-ES"/>
        </a:p>
      </dgm:t>
    </dgm:pt>
    <dgm:pt modelId="{F4383238-2117-4E09-ABEC-D275675BA46A}" type="sibTrans" cxnId="{0EDC89D9-214E-49CF-A9E7-C9537501EDC6}">
      <dgm:prSet/>
      <dgm:spPr/>
      <dgm:t>
        <a:bodyPr/>
        <a:lstStyle/>
        <a:p>
          <a:endParaRPr lang="es-ES"/>
        </a:p>
      </dgm:t>
    </dgm:pt>
    <dgm:pt modelId="{5C33809B-DAAD-4B44-BCBD-F7C230C8CFCC}" type="pres">
      <dgm:prSet presAssocID="{FE7A4DE2-8995-470C-93E9-928F7FFA83E8}" presName="Name0" presStyleCnt="0">
        <dgm:presLayoutVars>
          <dgm:dir/>
          <dgm:resizeHandles val="exact"/>
        </dgm:presLayoutVars>
      </dgm:prSet>
      <dgm:spPr/>
    </dgm:pt>
    <dgm:pt modelId="{E596F2C8-28C4-49F9-82F3-306CD29B7648}" type="pres">
      <dgm:prSet presAssocID="{86EB780A-B6B7-49D9-8DFE-EC9A46347046}" presName="parTxOnly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01E6077A-6109-4308-9FED-85F6E9DB4379}" type="pres">
      <dgm:prSet presAssocID="{B8AE6DEA-C9AA-4C7D-A6A8-86A41EE631AC}" presName="parSpace" presStyleCnt="0"/>
      <dgm:spPr/>
    </dgm:pt>
    <dgm:pt modelId="{0DBB7199-D18B-4330-AEB6-B8E312BE7F2D}" type="pres">
      <dgm:prSet presAssocID="{3D47121C-EE79-49FE-BCF1-0962E2289106}" presName="parTxOnly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2C89807C-74F1-40B2-B612-27BAB412CEAD}" type="pres">
      <dgm:prSet presAssocID="{3BD387C1-D7D5-4E97-BD66-57BFEE5A369D}" presName="parSpace" presStyleCnt="0"/>
      <dgm:spPr/>
    </dgm:pt>
    <dgm:pt modelId="{2BE6173E-C9C5-4DD1-8B5C-1005AD014242}" type="pres">
      <dgm:prSet presAssocID="{B9D69F2A-47CC-4978-A5E9-D7B158E0F924}" presName="parTxOnly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8811BD2E-C11C-44D8-9A4A-BADDFC5081C3}" type="pres">
      <dgm:prSet presAssocID="{F4383238-2117-4E09-ABEC-D275675BA46A}" presName="parSpace" presStyleCnt="0"/>
      <dgm:spPr/>
    </dgm:pt>
    <dgm:pt modelId="{A642ACC9-78E0-47E4-B5E3-D4C88889ADFF}" type="pres">
      <dgm:prSet presAssocID="{5B19ADD7-7F82-44F6-BFBB-56E853DDE668}" presName="parTxOnly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EFB67740-D120-4905-910C-08691C657D2F}" type="presOf" srcId="{3D47121C-EE79-49FE-BCF1-0962E2289106}" destId="{0DBB7199-D18B-4330-AEB6-B8E312BE7F2D}" srcOrd="0" destOrd="0" presId="urn:microsoft.com/office/officeart/2005/8/layout/hChevron3"/>
    <dgm:cxn modelId="{3777FE14-B1FC-4B6B-A715-805CBC314DFF}" srcId="{FE7A4DE2-8995-470C-93E9-928F7FFA83E8}" destId="{3D47121C-EE79-49FE-BCF1-0962E2289106}" srcOrd="1" destOrd="0" parTransId="{F465B46E-2B1A-4AED-90DA-6F44AE86B532}" sibTransId="{3BD387C1-D7D5-4E97-BD66-57BFEE5A369D}"/>
    <dgm:cxn modelId="{972B1AE0-A084-4155-BC2E-1AF441E7B770}" type="presOf" srcId="{FE7A4DE2-8995-470C-93E9-928F7FFA83E8}" destId="{5C33809B-DAAD-4B44-BCBD-F7C230C8CFCC}" srcOrd="0" destOrd="0" presId="urn:microsoft.com/office/officeart/2005/8/layout/hChevron3"/>
    <dgm:cxn modelId="{E4909375-64DD-4539-95F8-4BAD63E6D42B}" srcId="{FE7A4DE2-8995-470C-93E9-928F7FFA83E8}" destId="{86EB780A-B6B7-49D9-8DFE-EC9A46347046}" srcOrd="0" destOrd="0" parTransId="{88160833-D761-4F32-A74D-5C6E4B79F630}" sibTransId="{B8AE6DEA-C9AA-4C7D-A6A8-86A41EE631AC}"/>
    <dgm:cxn modelId="{FA62CFC3-2A4D-4FAF-8D94-D1A391E68C02}" type="presOf" srcId="{86EB780A-B6B7-49D9-8DFE-EC9A46347046}" destId="{E596F2C8-28C4-49F9-82F3-306CD29B7648}" srcOrd="0" destOrd="0" presId="urn:microsoft.com/office/officeart/2005/8/layout/hChevron3"/>
    <dgm:cxn modelId="{6215E427-8E63-43D6-82E5-A3BE2E82FA20}" type="presOf" srcId="{B9D69F2A-47CC-4978-A5E9-D7B158E0F924}" destId="{2BE6173E-C9C5-4DD1-8B5C-1005AD014242}" srcOrd="0" destOrd="0" presId="urn:microsoft.com/office/officeart/2005/8/layout/hChevron3"/>
    <dgm:cxn modelId="{B52E1E7C-401A-4BCB-AB42-442DA09BFC3E}" srcId="{FE7A4DE2-8995-470C-93E9-928F7FFA83E8}" destId="{5B19ADD7-7F82-44F6-BFBB-56E853DDE668}" srcOrd="3" destOrd="0" parTransId="{EC7D6D87-C7FF-48F5-B14B-E85B18C827EB}" sibTransId="{1218B46D-7910-4A55-A967-E05BF57E94AF}"/>
    <dgm:cxn modelId="{0EDC89D9-214E-49CF-A9E7-C9537501EDC6}" srcId="{FE7A4DE2-8995-470C-93E9-928F7FFA83E8}" destId="{B9D69F2A-47CC-4978-A5E9-D7B158E0F924}" srcOrd="2" destOrd="0" parTransId="{497EE571-C234-409B-8DC1-1DBBED9D2E52}" sibTransId="{F4383238-2117-4E09-ABEC-D275675BA46A}"/>
    <dgm:cxn modelId="{9364FE48-B3A9-4F5A-A244-931A96C9948C}" type="presOf" srcId="{5B19ADD7-7F82-44F6-BFBB-56E853DDE668}" destId="{A642ACC9-78E0-47E4-B5E3-D4C88889ADFF}" srcOrd="0" destOrd="0" presId="urn:microsoft.com/office/officeart/2005/8/layout/hChevron3"/>
    <dgm:cxn modelId="{337BA7B8-465A-419C-9330-4197BC630FBE}" type="presParOf" srcId="{5C33809B-DAAD-4B44-BCBD-F7C230C8CFCC}" destId="{E596F2C8-28C4-49F9-82F3-306CD29B7648}" srcOrd="0" destOrd="0" presId="urn:microsoft.com/office/officeart/2005/8/layout/hChevron3"/>
    <dgm:cxn modelId="{0C4C5D6C-1A9E-44FF-BC7A-C9CDB0063A57}" type="presParOf" srcId="{5C33809B-DAAD-4B44-BCBD-F7C230C8CFCC}" destId="{01E6077A-6109-4308-9FED-85F6E9DB4379}" srcOrd="1" destOrd="0" presId="urn:microsoft.com/office/officeart/2005/8/layout/hChevron3"/>
    <dgm:cxn modelId="{49405920-A893-42B7-AE28-51E3B26E0925}" type="presParOf" srcId="{5C33809B-DAAD-4B44-BCBD-F7C230C8CFCC}" destId="{0DBB7199-D18B-4330-AEB6-B8E312BE7F2D}" srcOrd="2" destOrd="0" presId="urn:microsoft.com/office/officeart/2005/8/layout/hChevron3"/>
    <dgm:cxn modelId="{9A723ED5-2B6A-4201-93AE-20CD4B65D4D3}" type="presParOf" srcId="{5C33809B-DAAD-4B44-BCBD-F7C230C8CFCC}" destId="{2C89807C-74F1-40B2-B612-27BAB412CEAD}" srcOrd="3" destOrd="0" presId="urn:microsoft.com/office/officeart/2005/8/layout/hChevron3"/>
    <dgm:cxn modelId="{A683ED65-BFD3-43A6-8A08-09F5B8D5B58A}" type="presParOf" srcId="{5C33809B-DAAD-4B44-BCBD-F7C230C8CFCC}" destId="{2BE6173E-C9C5-4DD1-8B5C-1005AD014242}" srcOrd="4" destOrd="0" presId="urn:microsoft.com/office/officeart/2005/8/layout/hChevron3"/>
    <dgm:cxn modelId="{6928E3E7-5ADE-4A50-8502-F4E78265212C}" type="presParOf" srcId="{5C33809B-DAAD-4B44-BCBD-F7C230C8CFCC}" destId="{8811BD2E-C11C-44D8-9A4A-BADDFC5081C3}" srcOrd="5" destOrd="0" presId="urn:microsoft.com/office/officeart/2005/8/layout/hChevron3"/>
    <dgm:cxn modelId="{275EE277-A1AF-40DD-A642-E78B4310706D}" type="presParOf" srcId="{5C33809B-DAAD-4B44-BCBD-F7C230C8CFCC}" destId="{A642ACC9-78E0-47E4-B5E3-D4C88889ADFF}" srcOrd="6" destOrd="0" presId="urn:microsoft.com/office/officeart/2005/8/layout/hChevron3"/>
  </dgm:cxnLst>
  <dgm:bg/>
  <dgm:whole/>
</dgm:dataModel>
</file>

<file path=ppt/diagrams/data68.xml><?xml version="1.0" encoding="utf-8"?>
<dgm:dataModel xmlns:dgm="http://schemas.openxmlformats.org/drawingml/2006/diagram" xmlns:a="http://schemas.openxmlformats.org/drawingml/2006/main">
  <dgm:ptLst>
    <dgm:pt modelId="{F53F1F0D-839F-402B-9C08-B89CFFDDC23F}" type="doc">
      <dgm:prSet loTypeId="urn:microsoft.com/office/officeart/2005/8/layout/vList2" loCatId="list" qsTypeId="urn:microsoft.com/office/officeart/2005/8/quickstyle/3d7" qsCatId="3D" csTypeId="urn:microsoft.com/office/officeart/2005/8/colors/accent1_2" csCatId="accent1"/>
      <dgm:spPr/>
      <dgm:t>
        <a:bodyPr/>
        <a:lstStyle/>
        <a:p>
          <a:endParaRPr lang="es-ES"/>
        </a:p>
      </dgm:t>
    </dgm:pt>
    <dgm:pt modelId="{7ADB5396-410B-489F-AE03-71588976563A}">
      <dgm:prSet/>
      <dgm:spPr/>
      <dgm:t>
        <a:bodyPr/>
        <a:lstStyle/>
        <a:p>
          <a:pPr rtl="0"/>
          <a:r>
            <a:rPr lang="es-ES" b="0" dirty="0" smtClean="0"/>
            <a:t>1º Realidades</a:t>
          </a:r>
          <a:endParaRPr lang="es-ES" b="0" dirty="0"/>
        </a:p>
      </dgm:t>
    </dgm:pt>
    <dgm:pt modelId="{006E3BB9-9357-4B31-B474-6FF10A3F1763}" type="parTrans" cxnId="{57D7EF5B-9CD7-4B9B-9C61-F3BEE050E3B3}">
      <dgm:prSet/>
      <dgm:spPr/>
      <dgm:t>
        <a:bodyPr/>
        <a:lstStyle/>
        <a:p>
          <a:endParaRPr lang="es-ES"/>
        </a:p>
      </dgm:t>
    </dgm:pt>
    <dgm:pt modelId="{5DB2F085-335D-46FA-A0C0-D957EBFD9FF9}" type="sibTrans" cxnId="{57D7EF5B-9CD7-4B9B-9C61-F3BEE050E3B3}">
      <dgm:prSet/>
      <dgm:spPr/>
      <dgm:t>
        <a:bodyPr/>
        <a:lstStyle/>
        <a:p>
          <a:endParaRPr lang="es-ES"/>
        </a:p>
      </dgm:t>
    </dgm:pt>
    <dgm:pt modelId="{8F3AA707-9D5A-4E2A-A559-6CA5B6333E6D}" type="pres">
      <dgm:prSet presAssocID="{F53F1F0D-839F-402B-9C08-B89CFFDDC23F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FA46E2E9-5B69-4B89-A17D-45091E019AC3}" type="pres">
      <dgm:prSet presAssocID="{7ADB5396-410B-489F-AE03-71588976563A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57D7EF5B-9CD7-4B9B-9C61-F3BEE050E3B3}" srcId="{F53F1F0D-839F-402B-9C08-B89CFFDDC23F}" destId="{7ADB5396-410B-489F-AE03-71588976563A}" srcOrd="0" destOrd="0" parTransId="{006E3BB9-9357-4B31-B474-6FF10A3F1763}" sibTransId="{5DB2F085-335D-46FA-A0C0-D957EBFD9FF9}"/>
    <dgm:cxn modelId="{FDC1FDA6-61B5-4487-BD6C-91A350E2B3A2}" type="presOf" srcId="{F53F1F0D-839F-402B-9C08-B89CFFDDC23F}" destId="{8F3AA707-9D5A-4E2A-A559-6CA5B6333E6D}" srcOrd="0" destOrd="0" presId="urn:microsoft.com/office/officeart/2005/8/layout/vList2"/>
    <dgm:cxn modelId="{F8A7391D-AB91-4F28-ADBB-47232D86B8D5}" type="presOf" srcId="{7ADB5396-410B-489F-AE03-71588976563A}" destId="{FA46E2E9-5B69-4B89-A17D-45091E019AC3}" srcOrd="0" destOrd="0" presId="urn:microsoft.com/office/officeart/2005/8/layout/vList2"/>
    <dgm:cxn modelId="{FAFBABAE-DB92-4695-8740-C99C7E6DC836}" type="presParOf" srcId="{8F3AA707-9D5A-4E2A-A559-6CA5B6333E6D}" destId="{FA46E2E9-5B69-4B89-A17D-45091E019AC3}" srcOrd="0" destOrd="0" presId="urn:microsoft.com/office/officeart/2005/8/layout/vList2"/>
  </dgm:cxnLst>
  <dgm:bg/>
  <dgm:whole/>
</dgm:dataModel>
</file>

<file path=ppt/diagrams/data69.xml><?xml version="1.0" encoding="utf-8"?>
<dgm:dataModel xmlns:dgm="http://schemas.openxmlformats.org/drawingml/2006/diagram" xmlns:a="http://schemas.openxmlformats.org/drawingml/2006/main">
  <dgm:ptLst>
    <dgm:pt modelId="{214B5974-94A8-4056-A3BB-0C39833E1F81}" type="doc">
      <dgm:prSet loTypeId="urn:microsoft.com/office/officeart/2005/8/layout/vProcess5" loCatId="process" qsTypeId="urn:microsoft.com/office/officeart/2005/8/quickstyle/simple3" qsCatId="simple" csTypeId="urn:microsoft.com/office/officeart/2005/8/colors/accent1_2" csCatId="accent1"/>
      <dgm:spPr/>
      <dgm:t>
        <a:bodyPr/>
        <a:lstStyle/>
        <a:p>
          <a:endParaRPr lang="es-ES"/>
        </a:p>
      </dgm:t>
    </dgm:pt>
    <dgm:pt modelId="{AE8290DD-C9BB-4FB3-9230-1B34D4E3B6F8}">
      <dgm:prSet/>
      <dgm:spPr/>
      <dgm:t>
        <a:bodyPr/>
        <a:lstStyle/>
        <a:p>
          <a:pPr rtl="0"/>
          <a:r>
            <a:rPr lang="es-ES" dirty="0" smtClean="0"/>
            <a:t>Sentimiento frustrante:“Ya no me ilusiona enseñar… ”</a:t>
          </a:r>
          <a:endParaRPr lang="es-ES" dirty="0"/>
        </a:p>
      </dgm:t>
    </dgm:pt>
    <dgm:pt modelId="{59FCB201-CFB4-4AA3-9A12-CC09B1A0DBC9}" type="parTrans" cxnId="{1ECFE13A-4F6F-4FE7-B7D2-7DC8D3DBEA40}">
      <dgm:prSet/>
      <dgm:spPr/>
      <dgm:t>
        <a:bodyPr/>
        <a:lstStyle/>
        <a:p>
          <a:endParaRPr lang="es-ES"/>
        </a:p>
      </dgm:t>
    </dgm:pt>
    <dgm:pt modelId="{2A9D11CD-2E7E-435B-96D9-50AC9B85C486}" type="sibTrans" cxnId="{1ECFE13A-4F6F-4FE7-B7D2-7DC8D3DBEA40}">
      <dgm:prSet/>
      <dgm:spPr/>
      <dgm:t>
        <a:bodyPr/>
        <a:lstStyle/>
        <a:p>
          <a:endParaRPr lang="es-ES"/>
        </a:p>
      </dgm:t>
    </dgm:pt>
    <dgm:pt modelId="{F56C2182-2EAE-4B00-827A-335373764F8C}">
      <dgm:prSet/>
      <dgm:spPr/>
      <dgm:t>
        <a:bodyPr/>
        <a:lstStyle/>
        <a:p>
          <a:pPr rtl="0"/>
          <a:r>
            <a:rPr lang="es-ES" dirty="0" smtClean="0"/>
            <a:t>Evangelizar es llevar buena noticia. Evangeliza el que no ha perdido sentido, ilusión…</a:t>
          </a:r>
          <a:endParaRPr lang="es-ES" dirty="0"/>
        </a:p>
      </dgm:t>
    </dgm:pt>
    <dgm:pt modelId="{A6CD4E6A-F4DC-4D2D-B78C-4F721F7849B8}" type="parTrans" cxnId="{F3DE2439-D555-4661-AD65-B358F9472B5F}">
      <dgm:prSet/>
      <dgm:spPr/>
      <dgm:t>
        <a:bodyPr/>
        <a:lstStyle/>
        <a:p>
          <a:endParaRPr lang="es-ES"/>
        </a:p>
      </dgm:t>
    </dgm:pt>
    <dgm:pt modelId="{0BCCFF17-566C-436E-B5CE-2D2EF597C1CF}" type="sibTrans" cxnId="{F3DE2439-D555-4661-AD65-B358F9472B5F}">
      <dgm:prSet/>
      <dgm:spPr/>
      <dgm:t>
        <a:bodyPr/>
        <a:lstStyle/>
        <a:p>
          <a:endParaRPr lang="es-ES"/>
        </a:p>
      </dgm:t>
    </dgm:pt>
    <dgm:pt modelId="{DE5B8DC6-17E1-4488-95B1-F45B851FABC4}" type="pres">
      <dgm:prSet presAssocID="{214B5974-94A8-4056-A3BB-0C39833E1F81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F77F4FA9-ABA8-4C91-88D1-12587A7B9D7B}" type="pres">
      <dgm:prSet presAssocID="{214B5974-94A8-4056-A3BB-0C39833E1F81}" presName="dummyMaxCanvas" presStyleCnt="0">
        <dgm:presLayoutVars/>
      </dgm:prSet>
      <dgm:spPr/>
    </dgm:pt>
    <dgm:pt modelId="{434C597B-CCCD-4FA5-8EA5-E1A8DCDC8CFB}" type="pres">
      <dgm:prSet presAssocID="{214B5974-94A8-4056-A3BB-0C39833E1F81}" presName="TwoNodes_1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54A4693F-55F5-4BA8-B506-914F44A893D9}" type="pres">
      <dgm:prSet presAssocID="{214B5974-94A8-4056-A3BB-0C39833E1F81}" presName="TwoNodes_2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9A9D9DC2-0718-467E-AA58-7A7F9B59C0F1}" type="pres">
      <dgm:prSet presAssocID="{214B5974-94A8-4056-A3BB-0C39833E1F81}" presName="TwoConn_1-2" presStyleLbl="fgAccFollowNode1" presStyleIdx="0" presStyleCnt="1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CE72E618-91A8-45BD-A601-09C844932D90}" type="pres">
      <dgm:prSet presAssocID="{214B5974-94A8-4056-A3BB-0C39833E1F81}" presName="TwoNodes_1_text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E873AE24-C216-4B99-B909-B9582EF7D348}" type="pres">
      <dgm:prSet presAssocID="{214B5974-94A8-4056-A3BB-0C39833E1F81}" presName="TwoNodes_2_text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C2753E09-4F9A-49CC-920A-97221FE69423}" type="presOf" srcId="{F56C2182-2EAE-4B00-827A-335373764F8C}" destId="{E873AE24-C216-4B99-B909-B9582EF7D348}" srcOrd="1" destOrd="0" presId="urn:microsoft.com/office/officeart/2005/8/layout/vProcess5"/>
    <dgm:cxn modelId="{1ECFE13A-4F6F-4FE7-B7D2-7DC8D3DBEA40}" srcId="{214B5974-94A8-4056-A3BB-0C39833E1F81}" destId="{AE8290DD-C9BB-4FB3-9230-1B34D4E3B6F8}" srcOrd="0" destOrd="0" parTransId="{59FCB201-CFB4-4AA3-9A12-CC09B1A0DBC9}" sibTransId="{2A9D11CD-2E7E-435B-96D9-50AC9B85C486}"/>
    <dgm:cxn modelId="{E4722449-D375-4572-8F82-E5D36F50A187}" type="presOf" srcId="{AE8290DD-C9BB-4FB3-9230-1B34D4E3B6F8}" destId="{CE72E618-91A8-45BD-A601-09C844932D90}" srcOrd="1" destOrd="0" presId="urn:microsoft.com/office/officeart/2005/8/layout/vProcess5"/>
    <dgm:cxn modelId="{CE58DADA-76F0-4020-A196-663852721729}" type="presOf" srcId="{2A9D11CD-2E7E-435B-96D9-50AC9B85C486}" destId="{9A9D9DC2-0718-467E-AA58-7A7F9B59C0F1}" srcOrd="0" destOrd="0" presId="urn:microsoft.com/office/officeart/2005/8/layout/vProcess5"/>
    <dgm:cxn modelId="{F3DE2439-D555-4661-AD65-B358F9472B5F}" srcId="{214B5974-94A8-4056-A3BB-0C39833E1F81}" destId="{F56C2182-2EAE-4B00-827A-335373764F8C}" srcOrd="1" destOrd="0" parTransId="{A6CD4E6A-F4DC-4D2D-B78C-4F721F7849B8}" sibTransId="{0BCCFF17-566C-436E-B5CE-2D2EF597C1CF}"/>
    <dgm:cxn modelId="{DFF0825A-1E20-442B-98E0-2C8505E750A4}" type="presOf" srcId="{F56C2182-2EAE-4B00-827A-335373764F8C}" destId="{54A4693F-55F5-4BA8-B506-914F44A893D9}" srcOrd="0" destOrd="0" presId="urn:microsoft.com/office/officeart/2005/8/layout/vProcess5"/>
    <dgm:cxn modelId="{42888D3E-6A4D-43C2-ACF7-22F32171AE83}" type="presOf" srcId="{214B5974-94A8-4056-A3BB-0C39833E1F81}" destId="{DE5B8DC6-17E1-4488-95B1-F45B851FABC4}" srcOrd="0" destOrd="0" presId="urn:microsoft.com/office/officeart/2005/8/layout/vProcess5"/>
    <dgm:cxn modelId="{A5799FA4-94C7-48FA-90BB-D39AE9DB5B44}" type="presOf" srcId="{AE8290DD-C9BB-4FB3-9230-1B34D4E3B6F8}" destId="{434C597B-CCCD-4FA5-8EA5-E1A8DCDC8CFB}" srcOrd="0" destOrd="0" presId="urn:microsoft.com/office/officeart/2005/8/layout/vProcess5"/>
    <dgm:cxn modelId="{ED271B8B-F586-47D6-A80E-392AD8CAF3B1}" type="presParOf" srcId="{DE5B8DC6-17E1-4488-95B1-F45B851FABC4}" destId="{F77F4FA9-ABA8-4C91-88D1-12587A7B9D7B}" srcOrd="0" destOrd="0" presId="urn:microsoft.com/office/officeart/2005/8/layout/vProcess5"/>
    <dgm:cxn modelId="{3CAB7C18-3A0A-460A-9DD8-218D2F23D258}" type="presParOf" srcId="{DE5B8DC6-17E1-4488-95B1-F45B851FABC4}" destId="{434C597B-CCCD-4FA5-8EA5-E1A8DCDC8CFB}" srcOrd="1" destOrd="0" presId="urn:microsoft.com/office/officeart/2005/8/layout/vProcess5"/>
    <dgm:cxn modelId="{AFB0508D-5CE5-4F87-8123-74E8312FC23C}" type="presParOf" srcId="{DE5B8DC6-17E1-4488-95B1-F45B851FABC4}" destId="{54A4693F-55F5-4BA8-B506-914F44A893D9}" srcOrd="2" destOrd="0" presId="urn:microsoft.com/office/officeart/2005/8/layout/vProcess5"/>
    <dgm:cxn modelId="{7BF85F61-FE34-481B-B305-5E1D36A7414E}" type="presParOf" srcId="{DE5B8DC6-17E1-4488-95B1-F45B851FABC4}" destId="{9A9D9DC2-0718-467E-AA58-7A7F9B59C0F1}" srcOrd="3" destOrd="0" presId="urn:microsoft.com/office/officeart/2005/8/layout/vProcess5"/>
    <dgm:cxn modelId="{EFBAB649-E366-4AB8-8B66-871AA121A77E}" type="presParOf" srcId="{DE5B8DC6-17E1-4488-95B1-F45B851FABC4}" destId="{CE72E618-91A8-45BD-A601-09C844932D90}" srcOrd="4" destOrd="0" presId="urn:microsoft.com/office/officeart/2005/8/layout/vProcess5"/>
    <dgm:cxn modelId="{80E28C64-120A-46EB-80B5-549D11EA5883}" type="presParOf" srcId="{DE5B8DC6-17E1-4488-95B1-F45B851FABC4}" destId="{E873AE24-C216-4B99-B909-B9582EF7D348}" srcOrd="5" destOrd="0" presId="urn:microsoft.com/office/officeart/2005/8/layout/vProcess5"/>
  </dgm:cxnLst>
  <dgm:bg/>
  <dgm:whole/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BA443A1F-3DB5-4F83-9318-874DF5922E31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ES"/>
        </a:p>
      </dgm:t>
    </dgm:pt>
    <dgm:pt modelId="{73C0CB76-D4BC-432D-9D91-BF6E4CAA5442}">
      <dgm:prSet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es-ES_tradnl" b="0" dirty="0" smtClean="0"/>
            <a:t>Por lo tanto...</a:t>
          </a:r>
          <a:endParaRPr lang="es-MX" b="0" dirty="0"/>
        </a:p>
      </dgm:t>
    </dgm:pt>
    <dgm:pt modelId="{9896F780-EE2A-459F-9C20-74D3637F6171}" type="parTrans" cxnId="{FDD26DEB-B1FE-4EE4-B05F-A5CD72A78B20}">
      <dgm:prSet/>
      <dgm:spPr/>
      <dgm:t>
        <a:bodyPr/>
        <a:lstStyle/>
        <a:p>
          <a:endParaRPr lang="es-ES"/>
        </a:p>
      </dgm:t>
    </dgm:pt>
    <dgm:pt modelId="{AF4377B5-6FAF-4D0F-81E1-0FACCB8A9253}" type="sibTrans" cxnId="{FDD26DEB-B1FE-4EE4-B05F-A5CD72A78B20}">
      <dgm:prSet/>
      <dgm:spPr/>
      <dgm:t>
        <a:bodyPr/>
        <a:lstStyle/>
        <a:p>
          <a:endParaRPr lang="es-ES"/>
        </a:p>
      </dgm:t>
    </dgm:pt>
    <dgm:pt modelId="{F5DD5604-F8C7-47B1-9A2C-4BA58D850135}" type="pres">
      <dgm:prSet presAssocID="{BA443A1F-3DB5-4F83-9318-874DF5922E31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7B30469C-6ABF-472D-9819-10566E6D24F9}" type="pres">
      <dgm:prSet presAssocID="{73C0CB76-D4BC-432D-9D91-BF6E4CAA5442}" presName="parentText" presStyleLbl="node1" presStyleIdx="0" presStyleCnt="1" custLinFactNeighborX="-348" custLinFactNeighborY="25474">
        <dgm:presLayoutVars>
          <dgm:chMax val="0"/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FDD26DEB-B1FE-4EE4-B05F-A5CD72A78B20}" srcId="{BA443A1F-3DB5-4F83-9318-874DF5922E31}" destId="{73C0CB76-D4BC-432D-9D91-BF6E4CAA5442}" srcOrd="0" destOrd="0" parTransId="{9896F780-EE2A-459F-9C20-74D3637F6171}" sibTransId="{AF4377B5-6FAF-4D0F-81E1-0FACCB8A9253}"/>
    <dgm:cxn modelId="{6AADAA4A-E3C6-45FF-A275-D5B699EC5E74}" type="presOf" srcId="{73C0CB76-D4BC-432D-9D91-BF6E4CAA5442}" destId="{7B30469C-6ABF-472D-9819-10566E6D24F9}" srcOrd="0" destOrd="0" presId="urn:microsoft.com/office/officeart/2005/8/layout/vList2"/>
    <dgm:cxn modelId="{7C3FFE04-63B6-4E38-9E77-642654DB3D9D}" type="presOf" srcId="{BA443A1F-3DB5-4F83-9318-874DF5922E31}" destId="{F5DD5604-F8C7-47B1-9A2C-4BA58D850135}" srcOrd="0" destOrd="0" presId="urn:microsoft.com/office/officeart/2005/8/layout/vList2"/>
    <dgm:cxn modelId="{D51703D5-BEA1-4F8E-AE84-C6AA59CF842E}" type="presParOf" srcId="{F5DD5604-F8C7-47B1-9A2C-4BA58D850135}" destId="{7B30469C-6ABF-472D-9819-10566E6D24F9}" srcOrd="0" destOrd="0" presId="urn:microsoft.com/office/officeart/2005/8/layout/vList2"/>
  </dgm:cxnLst>
  <dgm:bg/>
  <dgm:whole/>
</dgm:dataModel>
</file>

<file path=ppt/diagrams/data70.xml><?xml version="1.0" encoding="utf-8"?>
<dgm:dataModel xmlns:dgm="http://schemas.openxmlformats.org/drawingml/2006/diagram" xmlns:a="http://schemas.openxmlformats.org/drawingml/2006/main">
  <dgm:ptLst>
    <dgm:pt modelId="{FE7A4DE2-8995-470C-93E9-928F7FFA83E8}" type="doc">
      <dgm:prSet loTypeId="urn:microsoft.com/office/officeart/2005/8/layout/hChevron3" loCatId="process" qsTypeId="urn:microsoft.com/office/officeart/2005/8/quickstyle/3d1" qsCatId="3D" csTypeId="urn:microsoft.com/office/officeart/2005/8/colors/accent1_2" csCatId="accent1" phldr="1"/>
      <dgm:spPr/>
    </dgm:pt>
    <dgm:pt modelId="{5B19ADD7-7F82-44F6-BFBB-56E853DDE668}">
      <dgm:prSet phldrT="[Texto]"/>
      <dgm:spPr/>
      <dgm:t>
        <a:bodyPr/>
        <a:lstStyle/>
        <a:p>
          <a:r>
            <a:rPr lang="es-ES" dirty="0" smtClean="0"/>
            <a:t>21-23 noviembre 07</a:t>
          </a:r>
          <a:endParaRPr lang="es-ES" dirty="0"/>
        </a:p>
      </dgm:t>
    </dgm:pt>
    <dgm:pt modelId="{EC7D6D87-C7FF-48F5-B14B-E85B18C827EB}" type="parTrans" cxnId="{B52E1E7C-401A-4BCB-AB42-442DA09BFC3E}">
      <dgm:prSet/>
      <dgm:spPr/>
      <dgm:t>
        <a:bodyPr/>
        <a:lstStyle/>
        <a:p>
          <a:endParaRPr lang="es-ES"/>
        </a:p>
      </dgm:t>
    </dgm:pt>
    <dgm:pt modelId="{1218B46D-7910-4A55-A967-E05BF57E94AF}" type="sibTrans" cxnId="{B52E1E7C-401A-4BCB-AB42-442DA09BFC3E}">
      <dgm:prSet/>
      <dgm:spPr/>
      <dgm:t>
        <a:bodyPr/>
        <a:lstStyle/>
        <a:p>
          <a:endParaRPr lang="es-ES"/>
        </a:p>
      </dgm:t>
    </dgm:pt>
    <dgm:pt modelId="{86EB780A-B6B7-49D9-8DFE-EC9A46347046}">
      <dgm:prSet phldrT="[Texto]"/>
      <dgm:spPr/>
      <dgm:t>
        <a:bodyPr/>
        <a:lstStyle/>
        <a:p>
          <a:r>
            <a:rPr lang="es-ES" dirty="0" smtClean="0"/>
            <a:t>Encuentro Formativo</a:t>
          </a:r>
          <a:endParaRPr lang="es-ES" dirty="0"/>
        </a:p>
      </dgm:t>
    </dgm:pt>
    <dgm:pt modelId="{B8AE6DEA-C9AA-4C7D-A6A8-86A41EE631AC}" type="sibTrans" cxnId="{E4909375-64DD-4539-95F8-4BAD63E6D42B}">
      <dgm:prSet/>
      <dgm:spPr/>
      <dgm:t>
        <a:bodyPr/>
        <a:lstStyle/>
        <a:p>
          <a:endParaRPr lang="es-ES"/>
        </a:p>
      </dgm:t>
    </dgm:pt>
    <dgm:pt modelId="{88160833-D761-4F32-A74D-5C6E4B79F630}" type="parTrans" cxnId="{E4909375-64DD-4539-95F8-4BAD63E6D42B}">
      <dgm:prSet/>
      <dgm:spPr/>
      <dgm:t>
        <a:bodyPr/>
        <a:lstStyle/>
        <a:p>
          <a:endParaRPr lang="es-ES"/>
        </a:p>
      </dgm:t>
    </dgm:pt>
    <dgm:pt modelId="{3D47121C-EE79-49FE-BCF1-0962E2289106}">
      <dgm:prSet phldrT="[Texto]"/>
      <dgm:spPr/>
      <dgm:t>
        <a:bodyPr/>
        <a:lstStyle/>
        <a:p>
          <a:r>
            <a:rPr lang="es-ES" dirty="0" smtClean="0"/>
            <a:t>Profesores Nuevos</a:t>
          </a:r>
          <a:endParaRPr lang="es-ES" dirty="0"/>
        </a:p>
      </dgm:t>
    </dgm:pt>
    <dgm:pt modelId="{F465B46E-2B1A-4AED-90DA-6F44AE86B532}" type="parTrans" cxnId="{3777FE14-B1FC-4B6B-A715-805CBC314DFF}">
      <dgm:prSet/>
      <dgm:spPr/>
      <dgm:t>
        <a:bodyPr/>
        <a:lstStyle/>
        <a:p>
          <a:endParaRPr lang="es-ES"/>
        </a:p>
      </dgm:t>
    </dgm:pt>
    <dgm:pt modelId="{3BD387C1-D7D5-4E97-BD66-57BFEE5A369D}" type="sibTrans" cxnId="{3777FE14-B1FC-4B6B-A715-805CBC314DFF}">
      <dgm:prSet/>
      <dgm:spPr/>
      <dgm:t>
        <a:bodyPr/>
        <a:lstStyle/>
        <a:p>
          <a:endParaRPr lang="es-ES"/>
        </a:p>
      </dgm:t>
    </dgm:pt>
    <dgm:pt modelId="{B9D69F2A-47CC-4978-A5E9-D7B158E0F924}">
      <dgm:prSet phldrT="[Texto]"/>
      <dgm:spPr/>
      <dgm:t>
        <a:bodyPr/>
        <a:lstStyle/>
        <a:p>
          <a:r>
            <a:rPr lang="es-ES" dirty="0" smtClean="0"/>
            <a:t>Colmenar Viejo</a:t>
          </a:r>
          <a:endParaRPr lang="es-ES" dirty="0"/>
        </a:p>
      </dgm:t>
    </dgm:pt>
    <dgm:pt modelId="{497EE571-C234-409B-8DC1-1DBBED9D2E52}" type="parTrans" cxnId="{0EDC89D9-214E-49CF-A9E7-C9537501EDC6}">
      <dgm:prSet/>
      <dgm:spPr/>
      <dgm:t>
        <a:bodyPr/>
        <a:lstStyle/>
        <a:p>
          <a:endParaRPr lang="es-ES"/>
        </a:p>
      </dgm:t>
    </dgm:pt>
    <dgm:pt modelId="{F4383238-2117-4E09-ABEC-D275675BA46A}" type="sibTrans" cxnId="{0EDC89D9-214E-49CF-A9E7-C9537501EDC6}">
      <dgm:prSet/>
      <dgm:spPr/>
      <dgm:t>
        <a:bodyPr/>
        <a:lstStyle/>
        <a:p>
          <a:endParaRPr lang="es-ES"/>
        </a:p>
      </dgm:t>
    </dgm:pt>
    <dgm:pt modelId="{5C33809B-DAAD-4B44-BCBD-F7C230C8CFCC}" type="pres">
      <dgm:prSet presAssocID="{FE7A4DE2-8995-470C-93E9-928F7FFA83E8}" presName="Name0" presStyleCnt="0">
        <dgm:presLayoutVars>
          <dgm:dir/>
          <dgm:resizeHandles val="exact"/>
        </dgm:presLayoutVars>
      </dgm:prSet>
      <dgm:spPr/>
    </dgm:pt>
    <dgm:pt modelId="{E596F2C8-28C4-49F9-82F3-306CD29B7648}" type="pres">
      <dgm:prSet presAssocID="{86EB780A-B6B7-49D9-8DFE-EC9A46347046}" presName="parTxOnly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01E6077A-6109-4308-9FED-85F6E9DB4379}" type="pres">
      <dgm:prSet presAssocID="{B8AE6DEA-C9AA-4C7D-A6A8-86A41EE631AC}" presName="parSpace" presStyleCnt="0"/>
      <dgm:spPr/>
    </dgm:pt>
    <dgm:pt modelId="{0DBB7199-D18B-4330-AEB6-B8E312BE7F2D}" type="pres">
      <dgm:prSet presAssocID="{3D47121C-EE79-49FE-BCF1-0962E2289106}" presName="parTxOnly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2C89807C-74F1-40B2-B612-27BAB412CEAD}" type="pres">
      <dgm:prSet presAssocID="{3BD387C1-D7D5-4E97-BD66-57BFEE5A369D}" presName="parSpace" presStyleCnt="0"/>
      <dgm:spPr/>
    </dgm:pt>
    <dgm:pt modelId="{2BE6173E-C9C5-4DD1-8B5C-1005AD014242}" type="pres">
      <dgm:prSet presAssocID="{B9D69F2A-47CC-4978-A5E9-D7B158E0F924}" presName="parTxOnly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8811BD2E-C11C-44D8-9A4A-BADDFC5081C3}" type="pres">
      <dgm:prSet presAssocID="{F4383238-2117-4E09-ABEC-D275675BA46A}" presName="parSpace" presStyleCnt="0"/>
      <dgm:spPr/>
    </dgm:pt>
    <dgm:pt modelId="{A642ACC9-78E0-47E4-B5E3-D4C88889ADFF}" type="pres">
      <dgm:prSet presAssocID="{5B19ADD7-7F82-44F6-BFBB-56E853DDE668}" presName="parTxOnly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3777FE14-B1FC-4B6B-A715-805CBC314DFF}" srcId="{FE7A4DE2-8995-470C-93E9-928F7FFA83E8}" destId="{3D47121C-EE79-49FE-BCF1-0962E2289106}" srcOrd="1" destOrd="0" parTransId="{F465B46E-2B1A-4AED-90DA-6F44AE86B532}" sibTransId="{3BD387C1-D7D5-4E97-BD66-57BFEE5A369D}"/>
    <dgm:cxn modelId="{1755AED5-489E-4C98-909B-7236A75DBC1E}" type="presOf" srcId="{3D47121C-EE79-49FE-BCF1-0962E2289106}" destId="{0DBB7199-D18B-4330-AEB6-B8E312BE7F2D}" srcOrd="0" destOrd="0" presId="urn:microsoft.com/office/officeart/2005/8/layout/hChevron3"/>
    <dgm:cxn modelId="{E4909375-64DD-4539-95F8-4BAD63E6D42B}" srcId="{FE7A4DE2-8995-470C-93E9-928F7FFA83E8}" destId="{86EB780A-B6B7-49D9-8DFE-EC9A46347046}" srcOrd="0" destOrd="0" parTransId="{88160833-D761-4F32-A74D-5C6E4B79F630}" sibTransId="{B8AE6DEA-C9AA-4C7D-A6A8-86A41EE631AC}"/>
    <dgm:cxn modelId="{093E70E8-D5BC-4D81-8E62-CFA13BC8D76B}" type="presOf" srcId="{FE7A4DE2-8995-470C-93E9-928F7FFA83E8}" destId="{5C33809B-DAAD-4B44-BCBD-F7C230C8CFCC}" srcOrd="0" destOrd="0" presId="urn:microsoft.com/office/officeart/2005/8/layout/hChevron3"/>
    <dgm:cxn modelId="{43D6744B-31B9-41CC-B5ED-98DD04B286D7}" type="presOf" srcId="{B9D69F2A-47CC-4978-A5E9-D7B158E0F924}" destId="{2BE6173E-C9C5-4DD1-8B5C-1005AD014242}" srcOrd="0" destOrd="0" presId="urn:microsoft.com/office/officeart/2005/8/layout/hChevron3"/>
    <dgm:cxn modelId="{B52E1E7C-401A-4BCB-AB42-442DA09BFC3E}" srcId="{FE7A4DE2-8995-470C-93E9-928F7FFA83E8}" destId="{5B19ADD7-7F82-44F6-BFBB-56E853DDE668}" srcOrd="3" destOrd="0" parTransId="{EC7D6D87-C7FF-48F5-B14B-E85B18C827EB}" sibTransId="{1218B46D-7910-4A55-A967-E05BF57E94AF}"/>
    <dgm:cxn modelId="{0EDC89D9-214E-49CF-A9E7-C9537501EDC6}" srcId="{FE7A4DE2-8995-470C-93E9-928F7FFA83E8}" destId="{B9D69F2A-47CC-4978-A5E9-D7B158E0F924}" srcOrd="2" destOrd="0" parTransId="{497EE571-C234-409B-8DC1-1DBBED9D2E52}" sibTransId="{F4383238-2117-4E09-ABEC-D275675BA46A}"/>
    <dgm:cxn modelId="{9606A27A-8A15-4EF3-A72E-2168AC5ADD43}" type="presOf" srcId="{5B19ADD7-7F82-44F6-BFBB-56E853DDE668}" destId="{A642ACC9-78E0-47E4-B5E3-D4C88889ADFF}" srcOrd="0" destOrd="0" presId="urn:microsoft.com/office/officeart/2005/8/layout/hChevron3"/>
    <dgm:cxn modelId="{07A4CB18-C6FF-4731-A4D4-D1D02DE596AA}" type="presOf" srcId="{86EB780A-B6B7-49D9-8DFE-EC9A46347046}" destId="{E596F2C8-28C4-49F9-82F3-306CD29B7648}" srcOrd="0" destOrd="0" presId="urn:microsoft.com/office/officeart/2005/8/layout/hChevron3"/>
    <dgm:cxn modelId="{E0C46F34-8F44-4DC4-BD39-744758B412F1}" type="presParOf" srcId="{5C33809B-DAAD-4B44-BCBD-F7C230C8CFCC}" destId="{E596F2C8-28C4-49F9-82F3-306CD29B7648}" srcOrd="0" destOrd="0" presId="urn:microsoft.com/office/officeart/2005/8/layout/hChevron3"/>
    <dgm:cxn modelId="{61216E06-22DA-4552-AD4C-1D30AC0AE498}" type="presParOf" srcId="{5C33809B-DAAD-4B44-BCBD-F7C230C8CFCC}" destId="{01E6077A-6109-4308-9FED-85F6E9DB4379}" srcOrd="1" destOrd="0" presId="urn:microsoft.com/office/officeart/2005/8/layout/hChevron3"/>
    <dgm:cxn modelId="{7643D7F2-6210-4A32-8A52-DB81244EBFEF}" type="presParOf" srcId="{5C33809B-DAAD-4B44-BCBD-F7C230C8CFCC}" destId="{0DBB7199-D18B-4330-AEB6-B8E312BE7F2D}" srcOrd="2" destOrd="0" presId="urn:microsoft.com/office/officeart/2005/8/layout/hChevron3"/>
    <dgm:cxn modelId="{69AED8CB-7B48-485F-A918-33343670C219}" type="presParOf" srcId="{5C33809B-DAAD-4B44-BCBD-F7C230C8CFCC}" destId="{2C89807C-74F1-40B2-B612-27BAB412CEAD}" srcOrd="3" destOrd="0" presId="urn:microsoft.com/office/officeart/2005/8/layout/hChevron3"/>
    <dgm:cxn modelId="{89EA3C05-D5AF-436D-831D-B99361CD1EEF}" type="presParOf" srcId="{5C33809B-DAAD-4B44-BCBD-F7C230C8CFCC}" destId="{2BE6173E-C9C5-4DD1-8B5C-1005AD014242}" srcOrd="4" destOrd="0" presId="urn:microsoft.com/office/officeart/2005/8/layout/hChevron3"/>
    <dgm:cxn modelId="{2FBE5528-C0A1-4484-A589-F0F9CC0F7DB9}" type="presParOf" srcId="{5C33809B-DAAD-4B44-BCBD-F7C230C8CFCC}" destId="{8811BD2E-C11C-44D8-9A4A-BADDFC5081C3}" srcOrd="5" destOrd="0" presId="urn:microsoft.com/office/officeart/2005/8/layout/hChevron3"/>
    <dgm:cxn modelId="{FEC628C6-61B0-4DB9-805F-A0CB359A062D}" type="presParOf" srcId="{5C33809B-DAAD-4B44-BCBD-F7C230C8CFCC}" destId="{A642ACC9-78E0-47E4-B5E3-D4C88889ADFF}" srcOrd="6" destOrd="0" presId="urn:microsoft.com/office/officeart/2005/8/layout/hChevron3"/>
  </dgm:cxnLst>
  <dgm:bg/>
  <dgm:whole/>
</dgm:dataModel>
</file>

<file path=ppt/diagrams/data71.xml><?xml version="1.0" encoding="utf-8"?>
<dgm:dataModel xmlns:dgm="http://schemas.openxmlformats.org/drawingml/2006/diagram" xmlns:a="http://schemas.openxmlformats.org/drawingml/2006/main">
  <dgm:ptLst>
    <dgm:pt modelId="{B95EF33E-D7AA-4F13-8458-43F6CCA697E7}" type="doc">
      <dgm:prSet loTypeId="urn:microsoft.com/office/officeart/2005/8/layout/vList2" loCatId="list" qsTypeId="urn:microsoft.com/office/officeart/2005/8/quickstyle/3d6" qsCatId="3D" csTypeId="urn:microsoft.com/office/officeart/2005/8/colors/accent1_2" csCatId="accent1"/>
      <dgm:spPr/>
      <dgm:t>
        <a:bodyPr/>
        <a:lstStyle/>
        <a:p>
          <a:endParaRPr lang="es-ES"/>
        </a:p>
      </dgm:t>
    </dgm:pt>
    <dgm:pt modelId="{C6438DF0-F9C3-464B-8AB2-CC9A581C8F65}">
      <dgm:prSet/>
      <dgm:spPr/>
      <dgm:t>
        <a:bodyPr/>
        <a:lstStyle/>
        <a:p>
          <a:pPr rtl="0"/>
          <a:r>
            <a:rPr lang="es-ES" b="0" dirty="0" smtClean="0"/>
            <a:t>2º Prioridades</a:t>
          </a:r>
          <a:endParaRPr lang="es-ES" b="0" dirty="0"/>
        </a:p>
      </dgm:t>
    </dgm:pt>
    <dgm:pt modelId="{ABF27CF4-528B-4742-8D5E-CC03E2B3F79E}" type="parTrans" cxnId="{D18B2148-DF2D-466E-BB6A-8FEA5E318E58}">
      <dgm:prSet/>
      <dgm:spPr/>
      <dgm:t>
        <a:bodyPr/>
        <a:lstStyle/>
        <a:p>
          <a:endParaRPr lang="es-ES"/>
        </a:p>
      </dgm:t>
    </dgm:pt>
    <dgm:pt modelId="{80E1BF3E-036B-4A7A-83AE-03211621C71E}" type="sibTrans" cxnId="{D18B2148-DF2D-466E-BB6A-8FEA5E318E58}">
      <dgm:prSet/>
      <dgm:spPr/>
      <dgm:t>
        <a:bodyPr/>
        <a:lstStyle/>
        <a:p>
          <a:endParaRPr lang="es-ES"/>
        </a:p>
      </dgm:t>
    </dgm:pt>
    <dgm:pt modelId="{138A1E49-54D9-480E-9A16-291BEE4CE34E}" type="pres">
      <dgm:prSet presAssocID="{B95EF33E-D7AA-4F13-8458-43F6CCA697E7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C3012C56-73AF-44C7-8117-AA22AD175837}" type="pres">
      <dgm:prSet presAssocID="{C6438DF0-F9C3-464B-8AB2-CC9A581C8F65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9C89B9D1-A3F0-40FB-9E3D-9E6ED8D1C4B4}" type="presOf" srcId="{C6438DF0-F9C3-464B-8AB2-CC9A581C8F65}" destId="{C3012C56-73AF-44C7-8117-AA22AD175837}" srcOrd="0" destOrd="0" presId="urn:microsoft.com/office/officeart/2005/8/layout/vList2"/>
    <dgm:cxn modelId="{9BFA9EE9-17CC-4FE3-BC30-B5765D9E21E6}" type="presOf" srcId="{B95EF33E-D7AA-4F13-8458-43F6CCA697E7}" destId="{138A1E49-54D9-480E-9A16-291BEE4CE34E}" srcOrd="0" destOrd="0" presId="urn:microsoft.com/office/officeart/2005/8/layout/vList2"/>
    <dgm:cxn modelId="{D18B2148-DF2D-466E-BB6A-8FEA5E318E58}" srcId="{B95EF33E-D7AA-4F13-8458-43F6CCA697E7}" destId="{C6438DF0-F9C3-464B-8AB2-CC9A581C8F65}" srcOrd="0" destOrd="0" parTransId="{ABF27CF4-528B-4742-8D5E-CC03E2B3F79E}" sibTransId="{80E1BF3E-036B-4A7A-83AE-03211621C71E}"/>
    <dgm:cxn modelId="{BE9FAE9D-0CB1-4028-BAB1-F5AA862938C6}" type="presParOf" srcId="{138A1E49-54D9-480E-9A16-291BEE4CE34E}" destId="{C3012C56-73AF-44C7-8117-AA22AD175837}" srcOrd="0" destOrd="0" presId="urn:microsoft.com/office/officeart/2005/8/layout/vList2"/>
  </dgm:cxnLst>
  <dgm:bg/>
  <dgm:whole/>
</dgm:dataModel>
</file>

<file path=ppt/diagrams/data72.xml><?xml version="1.0" encoding="utf-8"?>
<dgm:dataModel xmlns:dgm="http://schemas.openxmlformats.org/drawingml/2006/diagram" xmlns:a="http://schemas.openxmlformats.org/drawingml/2006/main">
  <dgm:ptLst>
    <dgm:pt modelId="{921E9D41-AB6B-48E5-BABE-0DC1A7BF55F3}" type="doc">
      <dgm:prSet loTypeId="urn:microsoft.com/office/officeart/2005/8/layout/hList3" loCatId="list" qsTypeId="urn:microsoft.com/office/officeart/2005/8/quickstyle/simple3" qsCatId="simple" csTypeId="urn:microsoft.com/office/officeart/2005/8/colors/accent1_2" csCatId="accent1"/>
      <dgm:spPr/>
      <dgm:t>
        <a:bodyPr/>
        <a:lstStyle/>
        <a:p>
          <a:endParaRPr lang="es-ES"/>
        </a:p>
      </dgm:t>
    </dgm:pt>
    <dgm:pt modelId="{65007993-448F-43EC-82DE-6D9160147F20}">
      <dgm:prSet/>
      <dgm:spPr/>
      <dgm:t>
        <a:bodyPr/>
        <a:lstStyle/>
        <a:p>
          <a:pPr rtl="0"/>
          <a:r>
            <a:rPr lang="es-ES" dirty="0" smtClean="0"/>
            <a:t>Educamos en la vida y en la fe según los valores evangélicos (el Buen Pastor, el buen Maestro).</a:t>
          </a:r>
          <a:endParaRPr lang="es-ES" dirty="0"/>
        </a:p>
      </dgm:t>
    </dgm:pt>
    <dgm:pt modelId="{082B70F1-2293-43C3-A548-36E2CAAA3A0E}" type="parTrans" cxnId="{98CACDB5-7B5F-4422-967B-0B41379FCA44}">
      <dgm:prSet/>
      <dgm:spPr/>
      <dgm:t>
        <a:bodyPr/>
        <a:lstStyle/>
        <a:p>
          <a:endParaRPr lang="es-ES"/>
        </a:p>
      </dgm:t>
    </dgm:pt>
    <dgm:pt modelId="{55D42E24-EE4F-4A22-9B88-31646B8EF81B}" type="sibTrans" cxnId="{98CACDB5-7B5F-4422-967B-0B41379FCA44}">
      <dgm:prSet/>
      <dgm:spPr/>
      <dgm:t>
        <a:bodyPr/>
        <a:lstStyle/>
        <a:p>
          <a:endParaRPr lang="es-ES"/>
        </a:p>
      </dgm:t>
    </dgm:pt>
    <dgm:pt modelId="{22E540A0-288B-4303-A587-F276A2C4B3B4}">
      <dgm:prSet/>
      <dgm:spPr/>
      <dgm:t>
        <a:bodyPr/>
        <a:lstStyle/>
        <a:p>
          <a:pPr rtl="0"/>
          <a:r>
            <a:rPr lang="es-ES" dirty="0" smtClean="0"/>
            <a:t>Preocupados por defender a los más desfavorecidos, presentes en nuestro colegio.</a:t>
          </a:r>
          <a:endParaRPr lang="es-ES" dirty="0"/>
        </a:p>
      </dgm:t>
    </dgm:pt>
    <dgm:pt modelId="{81F8FA89-3EF9-468C-96D1-22C5EDB2E7F3}" type="parTrans" cxnId="{BB70DF3C-4DB9-4339-9EAF-FDC3E53AB1CB}">
      <dgm:prSet/>
      <dgm:spPr/>
      <dgm:t>
        <a:bodyPr/>
        <a:lstStyle/>
        <a:p>
          <a:endParaRPr lang="es-ES"/>
        </a:p>
      </dgm:t>
    </dgm:pt>
    <dgm:pt modelId="{D80779B3-7A67-44B0-8DD2-91F091C7F4BE}" type="sibTrans" cxnId="{BB70DF3C-4DB9-4339-9EAF-FDC3E53AB1CB}">
      <dgm:prSet/>
      <dgm:spPr/>
      <dgm:t>
        <a:bodyPr/>
        <a:lstStyle/>
        <a:p>
          <a:endParaRPr lang="es-ES"/>
        </a:p>
      </dgm:t>
    </dgm:pt>
    <dgm:pt modelId="{41ED518C-5DA1-4552-AFA1-D1B8A24F66FA}">
      <dgm:prSet/>
      <dgm:spPr/>
      <dgm:t>
        <a:bodyPr/>
        <a:lstStyle/>
        <a:p>
          <a:pPr rtl="0"/>
          <a:r>
            <a:rPr lang="es-ES" dirty="0" smtClean="0"/>
            <a:t>Relacionados colegio y familia en una tarea común: la educación. ¿Cómo? Compartiendo saberes, capacidades, recursos, intereses…</a:t>
          </a:r>
          <a:endParaRPr lang="es-ES" dirty="0"/>
        </a:p>
      </dgm:t>
    </dgm:pt>
    <dgm:pt modelId="{B4C72350-17E4-4173-BF5B-73CB00546DF7}" type="parTrans" cxnId="{07620DA3-1AF1-4BD1-92EB-72DB4AFB14FF}">
      <dgm:prSet/>
      <dgm:spPr/>
      <dgm:t>
        <a:bodyPr/>
        <a:lstStyle/>
        <a:p>
          <a:endParaRPr lang="es-ES"/>
        </a:p>
      </dgm:t>
    </dgm:pt>
    <dgm:pt modelId="{F144246A-C067-46E1-B14A-C0AFAB24E2D2}" type="sibTrans" cxnId="{07620DA3-1AF1-4BD1-92EB-72DB4AFB14FF}">
      <dgm:prSet/>
      <dgm:spPr/>
      <dgm:t>
        <a:bodyPr/>
        <a:lstStyle/>
        <a:p>
          <a:endParaRPr lang="es-ES"/>
        </a:p>
      </dgm:t>
    </dgm:pt>
    <dgm:pt modelId="{E2D4FE15-042F-4B5E-904F-A07CB3589C61}" type="pres">
      <dgm:prSet presAssocID="{921E9D41-AB6B-48E5-BABE-0DC1A7BF55F3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2935DB61-EC9D-4E4C-82E0-8011CF5B6917}" type="pres">
      <dgm:prSet presAssocID="{65007993-448F-43EC-82DE-6D9160147F20}" presName="roof" presStyleLbl="dkBgShp" presStyleIdx="0" presStyleCnt="2"/>
      <dgm:spPr/>
      <dgm:t>
        <a:bodyPr/>
        <a:lstStyle/>
        <a:p>
          <a:endParaRPr lang="es-ES"/>
        </a:p>
      </dgm:t>
    </dgm:pt>
    <dgm:pt modelId="{302FE7E3-F1B1-4438-989A-7406CF893066}" type="pres">
      <dgm:prSet presAssocID="{65007993-448F-43EC-82DE-6D9160147F20}" presName="pillars" presStyleCnt="0"/>
      <dgm:spPr/>
    </dgm:pt>
    <dgm:pt modelId="{4E1112B2-7CD5-4137-9CD2-80C72EAFE646}" type="pres">
      <dgm:prSet presAssocID="{65007993-448F-43EC-82DE-6D9160147F20}" presName="pillar1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B7FBFDC0-B67A-4A46-BB6C-6174CF172879}" type="pres">
      <dgm:prSet presAssocID="{41ED518C-5DA1-4552-AFA1-D1B8A24F66FA}" presName="pillarX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7520FE2B-044A-4F15-B0EE-55169AAA30A4}" type="pres">
      <dgm:prSet presAssocID="{65007993-448F-43EC-82DE-6D9160147F20}" presName="base" presStyleLbl="dkBgShp" presStyleIdx="1" presStyleCnt="2"/>
      <dgm:spPr/>
    </dgm:pt>
  </dgm:ptLst>
  <dgm:cxnLst>
    <dgm:cxn modelId="{BB70DF3C-4DB9-4339-9EAF-FDC3E53AB1CB}" srcId="{65007993-448F-43EC-82DE-6D9160147F20}" destId="{22E540A0-288B-4303-A587-F276A2C4B3B4}" srcOrd="0" destOrd="0" parTransId="{81F8FA89-3EF9-468C-96D1-22C5EDB2E7F3}" sibTransId="{D80779B3-7A67-44B0-8DD2-91F091C7F4BE}"/>
    <dgm:cxn modelId="{E5D39647-2545-4159-9012-8882102D0B35}" type="presOf" srcId="{921E9D41-AB6B-48E5-BABE-0DC1A7BF55F3}" destId="{E2D4FE15-042F-4B5E-904F-A07CB3589C61}" srcOrd="0" destOrd="0" presId="urn:microsoft.com/office/officeart/2005/8/layout/hList3"/>
    <dgm:cxn modelId="{98CACDB5-7B5F-4422-967B-0B41379FCA44}" srcId="{921E9D41-AB6B-48E5-BABE-0DC1A7BF55F3}" destId="{65007993-448F-43EC-82DE-6D9160147F20}" srcOrd="0" destOrd="0" parTransId="{082B70F1-2293-43C3-A548-36E2CAAA3A0E}" sibTransId="{55D42E24-EE4F-4A22-9B88-31646B8EF81B}"/>
    <dgm:cxn modelId="{07620DA3-1AF1-4BD1-92EB-72DB4AFB14FF}" srcId="{65007993-448F-43EC-82DE-6D9160147F20}" destId="{41ED518C-5DA1-4552-AFA1-D1B8A24F66FA}" srcOrd="1" destOrd="0" parTransId="{B4C72350-17E4-4173-BF5B-73CB00546DF7}" sibTransId="{F144246A-C067-46E1-B14A-C0AFAB24E2D2}"/>
    <dgm:cxn modelId="{D40B9F50-FD8C-42E8-A299-9ACCF9007B6C}" type="presOf" srcId="{41ED518C-5DA1-4552-AFA1-D1B8A24F66FA}" destId="{B7FBFDC0-B67A-4A46-BB6C-6174CF172879}" srcOrd="0" destOrd="0" presId="urn:microsoft.com/office/officeart/2005/8/layout/hList3"/>
    <dgm:cxn modelId="{744AE0AA-0CDD-4D5E-9002-171091367368}" type="presOf" srcId="{65007993-448F-43EC-82DE-6D9160147F20}" destId="{2935DB61-EC9D-4E4C-82E0-8011CF5B6917}" srcOrd="0" destOrd="0" presId="urn:microsoft.com/office/officeart/2005/8/layout/hList3"/>
    <dgm:cxn modelId="{601E045B-CC82-4221-A525-2EE0D5421890}" type="presOf" srcId="{22E540A0-288B-4303-A587-F276A2C4B3B4}" destId="{4E1112B2-7CD5-4137-9CD2-80C72EAFE646}" srcOrd="0" destOrd="0" presId="urn:microsoft.com/office/officeart/2005/8/layout/hList3"/>
    <dgm:cxn modelId="{1772D897-F4DF-41A5-93DE-BA2B28876898}" type="presParOf" srcId="{E2D4FE15-042F-4B5E-904F-A07CB3589C61}" destId="{2935DB61-EC9D-4E4C-82E0-8011CF5B6917}" srcOrd="0" destOrd="0" presId="urn:microsoft.com/office/officeart/2005/8/layout/hList3"/>
    <dgm:cxn modelId="{47304F80-33C6-44E2-BACB-9B68C235A47B}" type="presParOf" srcId="{E2D4FE15-042F-4B5E-904F-A07CB3589C61}" destId="{302FE7E3-F1B1-4438-989A-7406CF893066}" srcOrd="1" destOrd="0" presId="urn:microsoft.com/office/officeart/2005/8/layout/hList3"/>
    <dgm:cxn modelId="{15841A15-D13F-442D-8A00-5D9D3FB3DBC4}" type="presParOf" srcId="{302FE7E3-F1B1-4438-989A-7406CF893066}" destId="{4E1112B2-7CD5-4137-9CD2-80C72EAFE646}" srcOrd="0" destOrd="0" presId="urn:microsoft.com/office/officeart/2005/8/layout/hList3"/>
    <dgm:cxn modelId="{D937643A-CD02-426C-A210-D91617C89734}" type="presParOf" srcId="{302FE7E3-F1B1-4438-989A-7406CF893066}" destId="{B7FBFDC0-B67A-4A46-BB6C-6174CF172879}" srcOrd="1" destOrd="0" presId="urn:microsoft.com/office/officeart/2005/8/layout/hList3"/>
    <dgm:cxn modelId="{9FCD50BD-DC4F-4ACB-ADD4-13C15757B392}" type="presParOf" srcId="{E2D4FE15-042F-4B5E-904F-A07CB3589C61}" destId="{7520FE2B-044A-4F15-B0EE-55169AAA30A4}" srcOrd="2" destOrd="0" presId="urn:microsoft.com/office/officeart/2005/8/layout/hList3"/>
  </dgm:cxnLst>
  <dgm:bg/>
  <dgm:whole/>
</dgm:dataModel>
</file>

<file path=ppt/diagrams/data73.xml><?xml version="1.0" encoding="utf-8"?>
<dgm:dataModel xmlns:dgm="http://schemas.openxmlformats.org/drawingml/2006/diagram" xmlns:a="http://schemas.openxmlformats.org/drawingml/2006/main">
  <dgm:ptLst>
    <dgm:pt modelId="{FE7A4DE2-8995-470C-93E9-928F7FFA83E8}" type="doc">
      <dgm:prSet loTypeId="urn:microsoft.com/office/officeart/2005/8/layout/hChevron3" loCatId="process" qsTypeId="urn:microsoft.com/office/officeart/2005/8/quickstyle/3d1" qsCatId="3D" csTypeId="urn:microsoft.com/office/officeart/2005/8/colors/accent1_2" csCatId="accent1" phldr="1"/>
      <dgm:spPr/>
    </dgm:pt>
    <dgm:pt modelId="{5B19ADD7-7F82-44F6-BFBB-56E853DDE668}">
      <dgm:prSet phldrT="[Texto]"/>
      <dgm:spPr/>
      <dgm:t>
        <a:bodyPr/>
        <a:lstStyle/>
        <a:p>
          <a:r>
            <a:rPr lang="es-ES" dirty="0" smtClean="0"/>
            <a:t>21-23 noviembre 07</a:t>
          </a:r>
          <a:endParaRPr lang="es-ES" dirty="0"/>
        </a:p>
      </dgm:t>
    </dgm:pt>
    <dgm:pt modelId="{EC7D6D87-C7FF-48F5-B14B-E85B18C827EB}" type="parTrans" cxnId="{B52E1E7C-401A-4BCB-AB42-442DA09BFC3E}">
      <dgm:prSet/>
      <dgm:spPr/>
      <dgm:t>
        <a:bodyPr/>
        <a:lstStyle/>
        <a:p>
          <a:endParaRPr lang="es-ES"/>
        </a:p>
      </dgm:t>
    </dgm:pt>
    <dgm:pt modelId="{1218B46D-7910-4A55-A967-E05BF57E94AF}" type="sibTrans" cxnId="{B52E1E7C-401A-4BCB-AB42-442DA09BFC3E}">
      <dgm:prSet/>
      <dgm:spPr/>
      <dgm:t>
        <a:bodyPr/>
        <a:lstStyle/>
        <a:p>
          <a:endParaRPr lang="es-ES"/>
        </a:p>
      </dgm:t>
    </dgm:pt>
    <dgm:pt modelId="{86EB780A-B6B7-49D9-8DFE-EC9A46347046}">
      <dgm:prSet phldrT="[Texto]"/>
      <dgm:spPr/>
      <dgm:t>
        <a:bodyPr/>
        <a:lstStyle/>
        <a:p>
          <a:r>
            <a:rPr lang="es-ES" dirty="0" smtClean="0"/>
            <a:t>Encuentro Formativo</a:t>
          </a:r>
          <a:endParaRPr lang="es-ES" dirty="0"/>
        </a:p>
      </dgm:t>
    </dgm:pt>
    <dgm:pt modelId="{B8AE6DEA-C9AA-4C7D-A6A8-86A41EE631AC}" type="sibTrans" cxnId="{E4909375-64DD-4539-95F8-4BAD63E6D42B}">
      <dgm:prSet/>
      <dgm:spPr/>
      <dgm:t>
        <a:bodyPr/>
        <a:lstStyle/>
        <a:p>
          <a:endParaRPr lang="es-ES"/>
        </a:p>
      </dgm:t>
    </dgm:pt>
    <dgm:pt modelId="{88160833-D761-4F32-A74D-5C6E4B79F630}" type="parTrans" cxnId="{E4909375-64DD-4539-95F8-4BAD63E6D42B}">
      <dgm:prSet/>
      <dgm:spPr/>
      <dgm:t>
        <a:bodyPr/>
        <a:lstStyle/>
        <a:p>
          <a:endParaRPr lang="es-ES"/>
        </a:p>
      </dgm:t>
    </dgm:pt>
    <dgm:pt modelId="{3D47121C-EE79-49FE-BCF1-0962E2289106}">
      <dgm:prSet phldrT="[Texto]"/>
      <dgm:spPr/>
      <dgm:t>
        <a:bodyPr/>
        <a:lstStyle/>
        <a:p>
          <a:r>
            <a:rPr lang="es-ES" dirty="0" smtClean="0"/>
            <a:t>Profesores Nuevos</a:t>
          </a:r>
          <a:endParaRPr lang="es-ES" dirty="0"/>
        </a:p>
      </dgm:t>
    </dgm:pt>
    <dgm:pt modelId="{F465B46E-2B1A-4AED-90DA-6F44AE86B532}" type="parTrans" cxnId="{3777FE14-B1FC-4B6B-A715-805CBC314DFF}">
      <dgm:prSet/>
      <dgm:spPr/>
      <dgm:t>
        <a:bodyPr/>
        <a:lstStyle/>
        <a:p>
          <a:endParaRPr lang="es-ES"/>
        </a:p>
      </dgm:t>
    </dgm:pt>
    <dgm:pt modelId="{3BD387C1-D7D5-4E97-BD66-57BFEE5A369D}" type="sibTrans" cxnId="{3777FE14-B1FC-4B6B-A715-805CBC314DFF}">
      <dgm:prSet/>
      <dgm:spPr/>
      <dgm:t>
        <a:bodyPr/>
        <a:lstStyle/>
        <a:p>
          <a:endParaRPr lang="es-ES"/>
        </a:p>
      </dgm:t>
    </dgm:pt>
    <dgm:pt modelId="{B9D69F2A-47CC-4978-A5E9-D7B158E0F924}">
      <dgm:prSet phldrT="[Texto]"/>
      <dgm:spPr/>
      <dgm:t>
        <a:bodyPr/>
        <a:lstStyle/>
        <a:p>
          <a:r>
            <a:rPr lang="es-ES" dirty="0" smtClean="0"/>
            <a:t>Colmenar Viejo</a:t>
          </a:r>
          <a:endParaRPr lang="es-ES" dirty="0"/>
        </a:p>
      </dgm:t>
    </dgm:pt>
    <dgm:pt modelId="{497EE571-C234-409B-8DC1-1DBBED9D2E52}" type="parTrans" cxnId="{0EDC89D9-214E-49CF-A9E7-C9537501EDC6}">
      <dgm:prSet/>
      <dgm:spPr/>
      <dgm:t>
        <a:bodyPr/>
        <a:lstStyle/>
        <a:p>
          <a:endParaRPr lang="es-ES"/>
        </a:p>
      </dgm:t>
    </dgm:pt>
    <dgm:pt modelId="{F4383238-2117-4E09-ABEC-D275675BA46A}" type="sibTrans" cxnId="{0EDC89D9-214E-49CF-A9E7-C9537501EDC6}">
      <dgm:prSet/>
      <dgm:spPr/>
      <dgm:t>
        <a:bodyPr/>
        <a:lstStyle/>
        <a:p>
          <a:endParaRPr lang="es-ES"/>
        </a:p>
      </dgm:t>
    </dgm:pt>
    <dgm:pt modelId="{5C33809B-DAAD-4B44-BCBD-F7C230C8CFCC}" type="pres">
      <dgm:prSet presAssocID="{FE7A4DE2-8995-470C-93E9-928F7FFA83E8}" presName="Name0" presStyleCnt="0">
        <dgm:presLayoutVars>
          <dgm:dir/>
          <dgm:resizeHandles val="exact"/>
        </dgm:presLayoutVars>
      </dgm:prSet>
      <dgm:spPr/>
    </dgm:pt>
    <dgm:pt modelId="{E596F2C8-28C4-49F9-82F3-306CD29B7648}" type="pres">
      <dgm:prSet presAssocID="{86EB780A-B6B7-49D9-8DFE-EC9A46347046}" presName="parTxOnly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01E6077A-6109-4308-9FED-85F6E9DB4379}" type="pres">
      <dgm:prSet presAssocID="{B8AE6DEA-C9AA-4C7D-A6A8-86A41EE631AC}" presName="parSpace" presStyleCnt="0"/>
      <dgm:spPr/>
    </dgm:pt>
    <dgm:pt modelId="{0DBB7199-D18B-4330-AEB6-B8E312BE7F2D}" type="pres">
      <dgm:prSet presAssocID="{3D47121C-EE79-49FE-BCF1-0962E2289106}" presName="parTxOnly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2C89807C-74F1-40B2-B612-27BAB412CEAD}" type="pres">
      <dgm:prSet presAssocID="{3BD387C1-D7D5-4E97-BD66-57BFEE5A369D}" presName="parSpace" presStyleCnt="0"/>
      <dgm:spPr/>
    </dgm:pt>
    <dgm:pt modelId="{2BE6173E-C9C5-4DD1-8B5C-1005AD014242}" type="pres">
      <dgm:prSet presAssocID="{B9D69F2A-47CC-4978-A5E9-D7B158E0F924}" presName="parTxOnly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8811BD2E-C11C-44D8-9A4A-BADDFC5081C3}" type="pres">
      <dgm:prSet presAssocID="{F4383238-2117-4E09-ABEC-D275675BA46A}" presName="parSpace" presStyleCnt="0"/>
      <dgm:spPr/>
    </dgm:pt>
    <dgm:pt modelId="{A642ACC9-78E0-47E4-B5E3-D4C88889ADFF}" type="pres">
      <dgm:prSet presAssocID="{5B19ADD7-7F82-44F6-BFBB-56E853DDE668}" presName="parTxOnly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B8595E45-83E1-432C-ADEF-6116A0CDEF78}" type="presOf" srcId="{FE7A4DE2-8995-470C-93E9-928F7FFA83E8}" destId="{5C33809B-DAAD-4B44-BCBD-F7C230C8CFCC}" srcOrd="0" destOrd="0" presId="urn:microsoft.com/office/officeart/2005/8/layout/hChevron3"/>
    <dgm:cxn modelId="{3777FE14-B1FC-4B6B-A715-805CBC314DFF}" srcId="{FE7A4DE2-8995-470C-93E9-928F7FFA83E8}" destId="{3D47121C-EE79-49FE-BCF1-0962E2289106}" srcOrd="1" destOrd="0" parTransId="{F465B46E-2B1A-4AED-90DA-6F44AE86B532}" sibTransId="{3BD387C1-D7D5-4E97-BD66-57BFEE5A369D}"/>
    <dgm:cxn modelId="{E4909375-64DD-4539-95F8-4BAD63E6D42B}" srcId="{FE7A4DE2-8995-470C-93E9-928F7FFA83E8}" destId="{86EB780A-B6B7-49D9-8DFE-EC9A46347046}" srcOrd="0" destOrd="0" parTransId="{88160833-D761-4F32-A74D-5C6E4B79F630}" sibTransId="{B8AE6DEA-C9AA-4C7D-A6A8-86A41EE631AC}"/>
    <dgm:cxn modelId="{2306BC0B-C743-46D2-BBD0-21C450D76FAE}" type="presOf" srcId="{5B19ADD7-7F82-44F6-BFBB-56E853DDE668}" destId="{A642ACC9-78E0-47E4-B5E3-D4C88889ADFF}" srcOrd="0" destOrd="0" presId="urn:microsoft.com/office/officeart/2005/8/layout/hChevron3"/>
    <dgm:cxn modelId="{EA3A7ECD-ABAF-4010-8A93-33538149FAF9}" type="presOf" srcId="{3D47121C-EE79-49FE-BCF1-0962E2289106}" destId="{0DBB7199-D18B-4330-AEB6-B8E312BE7F2D}" srcOrd="0" destOrd="0" presId="urn:microsoft.com/office/officeart/2005/8/layout/hChevron3"/>
    <dgm:cxn modelId="{0A427DFA-2675-4D9A-9FDC-ED80CBD0CAF5}" type="presOf" srcId="{B9D69F2A-47CC-4978-A5E9-D7B158E0F924}" destId="{2BE6173E-C9C5-4DD1-8B5C-1005AD014242}" srcOrd="0" destOrd="0" presId="urn:microsoft.com/office/officeart/2005/8/layout/hChevron3"/>
    <dgm:cxn modelId="{B52E1E7C-401A-4BCB-AB42-442DA09BFC3E}" srcId="{FE7A4DE2-8995-470C-93E9-928F7FFA83E8}" destId="{5B19ADD7-7F82-44F6-BFBB-56E853DDE668}" srcOrd="3" destOrd="0" parTransId="{EC7D6D87-C7FF-48F5-B14B-E85B18C827EB}" sibTransId="{1218B46D-7910-4A55-A967-E05BF57E94AF}"/>
    <dgm:cxn modelId="{0EDC89D9-214E-49CF-A9E7-C9537501EDC6}" srcId="{FE7A4DE2-8995-470C-93E9-928F7FFA83E8}" destId="{B9D69F2A-47CC-4978-A5E9-D7B158E0F924}" srcOrd="2" destOrd="0" parTransId="{497EE571-C234-409B-8DC1-1DBBED9D2E52}" sibTransId="{F4383238-2117-4E09-ABEC-D275675BA46A}"/>
    <dgm:cxn modelId="{6CB0DE7A-7D3B-4B48-A103-77A818F0D3F3}" type="presOf" srcId="{86EB780A-B6B7-49D9-8DFE-EC9A46347046}" destId="{E596F2C8-28C4-49F9-82F3-306CD29B7648}" srcOrd="0" destOrd="0" presId="urn:microsoft.com/office/officeart/2005/8/layout/hChevron3"/>
    <dgm:cxn modelId="{90F631A1-41FD-4BFA-8773-1F2CF00F6893}" type="presParOf" srcId="{5C33809B-DAAD-4B44-BCBD-F7C230C8CFCC}" destId="{E596F2C8-28C4-49F9-82F3-306CD29B7648}" srcOrd="0" destOrd="0" presId="urn:microsoft.com/office/officeart/2005/8/layout/hChevron3"/>
    <dgm:cxn modelId="{BCBDCCC0-3544-419B-AC85-77E9B9E2D3E8}" type="presParOf" srcId="{5C33809B-DAAD-4B44-BCBD-F7C230C8CFCC}" destId="{01E6077A-6109-4308-9FED-85F6E9DB4379}" srcOrd="1" destOrd="0" presId="urn:microsoft.com/office/officeart/2005/8/layout/hChevron3"/>
    <dgm:cxn modelId="{46DA6DC3-2690-46B6-8D9B-5A8B1CF3BD43}" type="presParOf" srcId="{5C33809B-DAAD-4B44-BCBD-F7C230C8CFCC}" destId="{0DBB7199-D18B-4330-AEB6-B8E312BE7F2D}" srcOrd="2" destOrd="0" presId="urn:microsoft.com/office/officeart/2005/8/layout/hChevron3"/>
    <dgm:cxn modelId="{4F4B441A-3BA0-473F-AFDD-6BD5290AA95A}" type="presParOf" srcId="{5C33809B-DAAD-4B44-BCBD-F7C230C8CFCC}" destId="{2C89807C-74F1-40B2-B612-27BAB412CEAD}" srcOrd="3" destOrd="0" presId="urn:microsoft.com/office/officeart/2005/8/layout/hChevron3"/>
    <dgm:cxn modelId="{4C2020CF-D7F6-47AA-99C1-24352DD55E01}" type="presParOf" srcId="{5C33809B-DAAD-4B44-BCBD-F7C230C8CFCC}" destId="{2BE6173E-C9C5-4DD1-8B5C-1005AD014242}" srcOrd="4" destOrd="0" presId="urn:microsoft.com/office/officeart/2005/8/layout/hChevron3"/>
    <dgm:cxn modelId="{BD3E7559-D3E4-49B4-B1FC-7DE86DFA0B58}" type="presParOf" srcId="{5C33809B-DAAD-4B44-BCBD-F7C230C8CFCC}" destId="{8811BD2E-C11C-44D8-9A4A-BADDFC5081C3}" srcOrd="5" destOrd="0" presId="urn:microsoft.com/office/officeart/2005/8/layout/hChevron3"/>
    <dgm:cxn modelId="{A9CC4EDC-9F57-4A0F-9413-BEDC6D0C6EC4}" type="presParOf" srcId="{5C33809B-DAAD-4B44-BCBD-F7C230C8CFCC}" destId="{A642ACC9-78E0-47E4-B5E3-D4C88889ADFF}" srcOrd="6" destOrd="0" presId="urn:microsoft.com/office/officeart/2005/8/layout/hChevron3"/>
  </dgm:cxnLst>
  <dgm:bg/>
  <dgm:whole/>
</dgm:dataModel>
</file>

<file path=ppt/diagrams/data74.xml><?xml version="1.0" encoding="utf-8"?>
<dgm:dataModel xmlns:dgm="http://schemas.openxmlformats.org/drawingml/2006/diagram" xmlns:a="http://schemas.openxmlformats.org/drawingml/2006/main">
  <dgm:ptLst>
    <dgm:pt modelId="{F0254D13-4C89-44A3-889B-DB7DE0994F13}" type="doc">
      <dgm:prSet loTypeId="urn:microsoft.com/office/officeart/2005/8/layout/vList2" loCatId="list" qsTypeId="urn:microsoft.com/office/officeart/2005/8/quickstyle/3d4" qsCatId="3D" csTypeId="urn:microsoft.com/office/officeart/2005/8/colors/accent1_2" csCatId="accent1"/>
      <dgm:spPr/>
      <dgm:t>
        <a:bodyPr/>
        <a:lstStyle/>
        <a:p>
          <a:endParaRPr lang="es-ES"/>
        </a:p>
      </dgm:t>
    </dgm:pt>
    <dgm:pt modelId="{A475671D-6B10-444D-890C-6121F7468DA4}">
      <dgm:prSet/>
      <dgm:spPr/>
      <dgm:t>
        <a:bodyPr/>
        <a:lstStyle/>
        <a:p>
          <a:pPr rtl="0"/>
          <a:r>
            <a:rPr lang="es-ES" b="0" dirty="0" smtClean="0"/>
            <a:t>3º Compromisos:</a:t>
          </a:r>
          <a:endParaRPr lang="es-ES" b="0" dirty="0"/>
        </a:p>
      </dgm:t>
    </dgm:pt>
    <dgm:pt modelId="{3D96DC78-9FF4-42FE-9364-C3ED9606B58D}" type="parTrans" cxnId="{B6B54AC4-5145-4603-90E7-469E52904885}">
      <dgm:prSet/>
      <dgm:spPr/>
      <dgm:t>
        <a:bodyPr/>
        <a:lstStyle/>
        <a:p>
          <a:endParaRPr lang="es-ES"/>
        </a:p>
      </dgm:t>
    </dgm:pt>
    <dgm:pt modelId="{A709F25E-B406-46EF-B33E-DE0C673D724B}" type="sibTrans" cxnId="{B6B54AC4-5145-4603-90E7-469E52904885}">
      <dgm:prSet/>
      <dgm:spPr/>
      <dgm:t>
        <a:bodyPr/>
        <a:lstStyle/>
        <a:p>
          <a:endParaRPr lang="es-ES"/>
        </a:p>
      </dgm:t>
    </dgm:pt>
    <dgm:pt modelId="{CE0DE3FC-EA5C-459A-BC26-51FCB04832B4}" type="pres">
      <dgm:prSet presAssocID="{F0254D13-4C89-44A3-889B-DB7DE0994F13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59315B43-D8B6-4991-B5A6-8E59FB0921E1}" type="pres">
      <dgm:prSet presAssocID="{A475671D-6B10-444D-890C-6121F7468DA4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B6B54AC4-5145-4603-90E7-469E52904885}" srcId="{F0254D13-4C89-44A3-889B-DB7DE0994F13}" destId="{A475671D-6B10-444D-890C-6121F7468DA4}" srcOrd="0" destOrd="0" parTransId="{3D96DC78-9FF4-42FE-9364-C3ED9606B58D}" sibTransId="{A709F25E-B406-46EF-B33E-DE0C673D724B}"/>
    <dgm:cxn modelId="{6C04A154-F22B-45ED-A214-FE48F72D2A37}" type="presOf" srcId="{A475671D-6B10-444D-890C-6121F7468DA4}" destId="{59315B43-D8B6-4991-B5A6-8E59FB0921E1}" srcOrd="0" destOrd="0" presId="urn:microsoft.com/office/officeart/2005/8/layout/vList2"/>
    <dgm:cxn modelId="{249E6903-006D-4633-BE0F-B35B51F66DAC}" type="presOf" srcId="{F0254D13-4C89-44A3-889B-DB7DE0994F13}" destId="{CE0DE3FC-EA5C-459A-BC26-51FCB04832B4}" srcOrd="0" destOrd="0" presId="urn:microsoft.com/office/officeart/2005/8/layout/vList2"/>
    <dgm:cxn modelId="{027E2BC3-BEFA-4D20-818E-F69C7E7A9E99}" type="presParOf" srcId="{CE0DE3FC-EA5C-459A-BC26-51FCB04832B4}" destId="{59315B43-D8B6-4991-B5A6-8E59FB0921E1}" srcOrd="0" destOrd="0" presId="urn:microsoft.com/office/officeart/2005/8/layout/vList2"/>
  </dgm:cxnLst>
  <dgm:bg/>
  <dgm:whole/>
</dgm:dataModel>
</file>

<file path=ppt/diagrams/data75.xml><?xml version="1.0" encoding="utf-8"?>
<dgm:dataModel xmlns:dgm="http://schemas.openxmlformats.org/drawingml/2006/diagram" xmlns:a="http://schemas.openxmlformats.org/drawingml/2006/main">
  <dgm:ptLst>
    <dgm:pt modelId="{E25CE9F9-3640-4E38-AA85-ADE889E13033}" type="doc">
      <dgm:prSet loTypeId="urn:microsoft.com/office/officeart/2005/8/layout/cycle7" loCatId="cycle" qsTypeId="urn:microsoft.com/office/officeart/2005/8/quickstyle/3d2" qsCatId="3D" csTypeId="urn:microsoft.com/office/officeart/2005/8/colors/accent1_2" csCatId="accent1"/>
      <dgm:spPr/>
      <dgm:t>
        <a:bodyPr/>
        <a:lstStyle/>
        <a:p>
          <a:endParaRPr lang="es-ES"/>
        </a:p>
      </dgm:t>
    </dgm:pt>
    <dgm:pt modelId="{08A8DEDE-B13F-4BA5-8248-FC50A8A763B9}">
      <dgm:prSet/>
      <dgm:spPr/>
      <dgm:t>
        <a:bodyPr/>
        <a:lstStyle/>
        <a:p>
          <a:pPr rtl="0"/>
          <a:endParaRPr lang="es-ES" dirty="0"/>
        </a:p>
      </dgm:t>
    </dgm:pt>
    <dgm:pt modelId="{9EEC5279-46E8-49CF-BB7C-D1CB7D9B5740}" type="parTrans" cxnId="{C51C196D-EA78-4DA2-8BD8-9E2A2FE8CD53}">
      <dgm:prSet/>
      <dgm:spPr/>
      <dgm:t>
        <a:bodyPr/>
        <a:lstStyle/>
        <a:p>
          <a:endParaRPr lang="es-ES"/>
        </a:p>
      </dgm:t>
    </dgm:pt>
    <dgm:pt modelId="{7C47178B-AE1A-48B2-9FB8-129B8ADF309D}" type="sibTrans" cxnId="{C51C196D-EA78-4DA2-8BD8-9E2A2FE8CD53}">
      <dgm:prSet/>
      <dgm:spPr/>
      <dgm:t>
        <a:bodyPr/>
        <a:lstStyle/>
        <a:p>
          <a:endParaRPr lang="es-ES"/>
        </a:p>
      </dgm:t>
    </dgm:pt>
    <dgm:pt modelId="{5AABD98C-C3F2-442E-8E7E-3C8D0CA22D0B}">
      <dgm:prSet/>
      <dgm:spPr/>
      <dgm:t>
        <a:bodyPr/>
        <a:lstStyle/>
        <a:p>
          <a:pPr rtl="0"/>
          <a:r>
            <a:rPr lang="es-ES" dirty="0" smtClean="0"/>
            <a:t>Nuestra razón de ser: el alumno.</a:t>
          </a:r>
          <a:endParaRPr lang="es-ES" dirty="0"/>
        </a:p>
      </dgm:t>
    </dgm:pt>
    <dgm:pt modelId="{50A26108-84EA-4E38-9F09-2EF658F534E6}" type="parTrans" cxnId="{35D5A8A3-DBF4-43FB-8551-30169B81BA3B}">
      <dgm:prSet/>
      <dgm:spPr/>
      <dgm:t>
        <a:bodyPr/>
        <a:lstStyle/>
        <a:p>
          <a:endParaRPr lang="es-ES"/>
        </a:p>
      </dgm:t>
    </dgm:pt>
    <dgm:pt modelId="{10FA519B-6DAB-4710-B654-E6FEAB100FCD}" type="sibTrans" cxnId="{35D5A8A3-DBF4-43FB-8551-30169B81BA3B}">
      <dgm:prSet/>
      <dgm:spPr/>
      <dgm:t>
        <a:bodyPr/>
        <a:lstStyle/>
        <a:p>
          <a:endParaRPr lang="es-ES"/>
        </a:p>
      </dgm:t>
    </dgm:pt>
    <dgm:pt modelId="{396DADEC-FA32-4A5A-95D4-BBD488B3F4A9}">
      <dgm:prSet/>
      <dgm:spPr/>
      <dgm:t>
        <a:bodyPr/>
        <a:lstStyle/>
        <a:p>
          <a:pPr rtl="0"/>
          <a:r>
            <a:rPr lang="es-ES" dirty="0" smtClean="0"/>
            <a:t>Nuestra actitud le llega más que nuestros conocimientos: aportar lo mejor de nosotros mismos.</a:t>
          </a:r>
          <a:endParaRPr lang="es-ES" dirty="0"/>
        </a:p>
      </dgm:t>
    </dgm:pt>
    <dgm:pt modelId="{3E4DA237-AE69-4066-B815-9EA48342B742}" type="parTrans" cxnId="{84167F40-0E83-4E8D-8428-211DAF530D58}">
      <dgm:prSet/>
      <dgm:spPr/>
      <dgm:t>
        <a:bodyPr/>
        <a:lstStyle/>
        <a:p>
          <a:endParaRPr lang="es-ES"/>
        </a:p>
      </dgm:t>
    </dgm:pt>
    <dgm:pt modelId="{ACF10B46-9442-456C-9748-4CDD45142513}" type="sibTrans" cxnId="{84167F40-0E83-4E8D-8428-211DAF530D58}">
      <dgm:prSet/>
      <dgm:spPr/>
      <dgm:t>
        <a:bodyPr/>
        <a:lstStyle/>
        <a:p>
          <a:endParaRPr lang="es-ES"/>
        </a:p>
      </dgm:t>
    </dgm:pt>
    <dgm:pt modelId="{4346E488-4483-49E6-B7A1-D3D29A93BE71}">
      <dgm:prSet/>
      <dgm:spPr/>
      <dgm:t>
        <a:bodyPr/>
        <a:lstStyle/>
        <a:p>
          <a:pPr rtl="0"/>
          <a:r>
            <a:rPr lang="es-ES" dirty="0" smtClean="0"/>
            <a:t>Todos compartiendo un mismo espíritu, una misma misión: la formación integral.</a:t>
          </a:r>
          <a:endParaRPr lang="es-ES" dirty="0"/>
        </a:p>
      </dgm:t>
    </dgm:pt>
    <dgm:pt modelId="{B27B9455-FC11-49EE-92AC-3B0DDAD8025A}" type="parTrans" cxnId="{3B4781F3-9710-464F-88AA-F0F83315D366}">
      <dgm:prSet/>
      <dgm:spPr/>
      <dgm:t>
        <a:bodyPr/>
        <a:lstStyle/>
        <a:p>
          <a:endParaRPr lang="es-ES"/>
        </a:p>
      </dgm:t>
    </dgm:pt>
    <dgm:pt modelId="{B157B4C3-D83F-433C-B1E9-E96D0493907F}" type="sibTrans" cxnId="{3B4781F3-9710-464F-88AA-F0F83315D366}">
      <dgm:prSet/>
      <dgm:spPr/>
      <dgm:t>
        <a:bodyPr/>
        <a:lstStyle/>
        <a:p>
          <a:endParaRPr lang="es-ES"/>
        </a:p>
      </dgm:t>
    </dgm:pt>
    <dgm:pt modelId="{67480B1D-3C58-4970-BF1B-77E458F59BA4}">
      <dgm:prSet/>
      <dgm:spPr/>
      <dgm:t>
        <a:bodyPr/>
        <a:lstStyle/>
        <a:p>
          <a:pPr rtl="0"/>
          <a:endParaRPr lang="es-ES" dirty="0"/>
        </a:p>
      </dgm:t>
    </dgm:pt>
    <dgm:pt modelId="{3BA326DD-7509-4D35-BD2C-F3A4DF1C4C9F}" type="parTrans" cxnId="{953F8C56-E313-49EB-BBE0-D372164E8032}">
      <dgm:prSet/>
      <dgm:spPr/>
      <dgm:t>
        <a:bodyPr/>
        <a:lstStyle/>
        <a:p>
          <a:endParaRPr lang="es-ES"/>
        </a:p>
      </dgm:t>
    </dgm:pt>
    <dgm:pt modelId="{745258E5-A113-4CE0-97D6-1AA469D863B2}" type="sibTrans" cxnId="{953F8C56-E313-49EB-BBE0-D372164E8032}">
      <dgm:prSet/>
      <dgm:spPr/>
      <dgm:t>
        <a:bodyPr/>
        <a:lstStyle/>
        <a:p>
          <a:endParaRPr lang="es-ES"/>
        </a:p>
      </dgm:t>
    </dgm:pt>
    <dgm:pt modelId="{2718EAEC-E1C0-43B6-8E91-F3CCF8617DBE}">
      <dgm:prSet/>
      <dgm:spPr/>
      <dgm:t>
        <a:bodyPr/>
        <a:lstStyle/>
        <a:p>
          <a:pPr rtl="0"/>
          <a:endParaRPr lang="es-ES" dirty="0"/>
        </a:p>
      </dgm:t>
    </dgm:pt>
    <dgm:pt modelId="{378992BC-5BEC-4EAC-B788-B3A361D7C848}" type="parTrans" cxnId="{581859FC-7E89-4ECF-8791-4D51FBEAFDD7}">
      <dgm:prSet/>
      <dgm:spPr/>
      <dgm:t>
        <a:bodyPr/>
        <a:lstStyle/>
        <a:p>
          <a:endParaRPr lang="es-ES"/>
        </a:p>
      </dgm:t>
    </dgm:pt>
    <dgm:pt modelId="{2FB16538-9A04-466F-8B0A-AFF6465C54FD}" type="sibTrans" cxnId="{581859FC-7E89-4ECF-8791-4D51FBEAFDD7}">
      <dgm:prSet/>
      <dgm:spPr/>
      <dgm:t>
        <a:bodyPr/>
        <a:lstStyle/>
        <a:p>
          <a:endParaRPr lang="es-ES"/>
        </a:p>
      </dgm:t>
    </dgm:pt>
    <dgm:pt modelId="{1F7286CF-F7F8-4C09-A258-4A5ECA4BCF68}" type="pres">
      <dgm:prSet presAssocID="{E25CE9F9-3640-4E38-AA85-ADE889E13033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90AF121F-CB80-42F4-BF3D-E6D6CF03DC92}" type="pres">
      <dgm:prSet presAssocID="{08A8DEDE-B13F-4BA5-8248-FC50A8A763B9}" presName="node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278808B8-E6AF-4F18-A621-9411C93C97CC}" type="presOf" srcId="{E25CE9F9-3640-4E38-AA85-ADE889E13033}" destId="{1F7286CF-F7F8-4C09-A258-4A5ECA4BCF68}" srcOrd="0" destOrd="0" presId="urn:microsoft.com/office/officeart/2005/8/layout/cycle7"/>
    <dgm:cxn modelId="{B1A3BD2C-AFCA-4F8F-A081-E4B7A92723AB}" type="presOf" srcId="{2718EAEC-E1C0-43B6-8E91-F3CCF8617DBE}" destId="{90AF121F-CB80-42F4-BF3D-E6D6CF03DC92}" srcOrd="0" destOrd="5" presId="urn:microsoft.com/office/officeart/2005/8/layout/cycle7"/>
    <dgm:cxn modelId="{C51C196D-EA78-4DA2-8BD8-9E2A2FE8CD53}" srcId="{E25CE9F9-3640-4E38-AA85-ADE889E13033}" destId="{08A8DEDE-B13F-4BA5-8248-FC50A8A763B9}" srcOrd="0" destOrd="0" parTransId="{9EEC5279-46E8-49CF-BB7C-D1CB7D9B5740}" sibTransId="{7C47178B-AE1A-48B2-9FB8-129B8ADF309D}"/>
    <dgm:cxn modelId="{E28BD6F4-68D5-4651-9FD3-D0EA8CB57E13}" type="presOf" srcId="{4346E488-4483-49E6-B7A1-D3D29A93BE71}" destId="{90AF121F-CB80-42F4-BF3D-E6D6CF03DC92}" srcOrd="0" destOrd="3" presId="urn:microsoft.com/office/officeart/2005/8/layout/cycle7"/>
    <dgm:cxn modelId="{689D2C17-F088-4097-81DC-1C4F7F1DD1B9}" type="presOf" srcId="{67480B1D-3C58-4970-BF1B-77E458F59BA4}" destId="{90AF121F-CB80-42F4-BF3D-E6D6CF03DC92}" srcOrd="0" destOrd="4" presId="urn:microsoft.com/office/officeart/2005/8/layout/cycle7"/>
    <dgm:cxn modelId="{581859FC-7E89-4ECF-8791-4D51FBEAFDD7}" srcId="{08A8DEDE-B13F-4BA5-8248-FC50A8A763B9}" destId="{2718EAEC-E1C0-43B6-8E91-F3CCF8617DBE}" srcOrd="4" destOrd="0" parTransId="{378992BC-5BEC-4EAC-B788-B3A361D7C848}" sibTransId="{2FB16538-9A04-466F-8B0A-AFF6465C54FD}"/>
    <dgm:cxn modelId="{3B4781F3-9710-464F-88AA-F0F83315D366}" srcId="{08A8DEDE-B13F-4BA5-8248-FC50A8A763B9}" destId="{4346E488-4483-49E6-B7A1-D3D29A93BE71}" srcOrd="2" destOrd="0" parTransId="{B27B9455-FC11-49EE-92AC-3B0DDAD8025A}" sibTransId="{B157B4C3-D83F-433C-B1E9-E96D0493907F}"/>
    <dgm:cxn modelId="{323B10C5-1E01-44E7-B787-BA6F29F76088}" type="presOf" srcId="{5AABD98C-C3F2-442E-8E7E-3C8D0CA22D0B}" destId="{90AF121F-CB80-42F4-BF3D-E6D6CF03DC92}" srcOrd="0" destOrd="1" presId="urn:microsoft.com/office/officeart/2005/8/layout/cycle7"/>
    <dgm:cxn modelId="{35D5A8A3-DBF4-43FB-8551-30169B81BA3B}" srcId="{08A8DEDE-B13F-4BA5-8248-FC50A8A763B9}" destId="{5AABD98C-C3F2-442E-8E7E-3C8D0CA22D0B}" srcOrd="0" destOrd="0" parTransId="{50A26108-84EA-4E38-9F09-2EF658F534E6}" sibTransId="{10FA519B-6DAB-4710-B654-E6FEAB100FCD}"/>
    <dgm:cxn modelId="{953F8C56-E313-49EB-BBE0-D372164E8032}" srcId="{08A8DEDE-B13F-4BA5-8248-FC50A8A763B9}" destId="{67480B1D-3C58-4970-BF1B-77E458F59BA4}" srcOrd="3" destOrd="0" parTransId="{3BA326DD-7509-4D35-BD2C-F3A4DF1C4C9F}" sibTransId="{745258E5-A113-4CE0-97D6-1AA469D863B2}"/>
    <dgm:cxn modelId="{6611FE1F-6549-4EAB-BA4B-4DB82CC6D4A3}" type="presOf" srcId="{08A8DEDE-B13F-4BA5-8248-FC50A8A763B9}" destId="{90AF121F-CB80-42F4-BF3D-E6D6CF03DC92}" srcOrd="0" destOrd="0" presId="urn:microsoft.com/office/officeart/2005/8/layout/cycle7"/>
    <dgm:cxn modelId="{84167F40-0E83-4E8D-8428-211DAF530D58}" srcId="{08A8DEDE-B13F-4BA5-8248-FC50A8A763B9}" destId="{396DADEC-FA32-4A5A-95D4-BBD488B3F4A9}" srcOrd="1" destOrd="0" parTransId="{3E4DA237-AE69-4066-B815-9EA48342B742}" sibTransId="{ACF10B46-9442-456C-9748-4CDD45142513}"/>
    <dgm:cxn modelId="{C8B12A37-631C-4D37-B883-B919A7DD99DE}" type="presOf" srcId="{396DADEC-FA32-4A5A-95D4-BBD488B3F4A9}" destId="{90AF121F-CB80-42F4-BF3D-E6D6CF03DC92}" srcOrd="0" destOrd="2" presId="urn:microsoft.com/office/officeart/2005/8/layout/cycle7"/>
    <dgm:cxn modelId="{C9D03AC3-1521-4435-9CF7-0D18384A6D67}" type="presParOf" srcId="{1F7286CF-F7F8-4C09-A258-4A5ECA4BCF68}" destId="{90AF121F-CB80-42F4-BF3D-E6D6CF03DC92}" srcOrd="0" destOrd="0" presId="urn:microsoft.com/office/officeart/2005/8/layout/cycle7"/>
  </dgm:cxnLst>
  <dgm:bg/>
  <dgm:whole/>
</dgm:dataModel>
</file>

<file path=ppt/diagrams/data76.xml><?xml version="1.0" encoding="utf-8"?>
<dgm:dataModel xmlns:dgm="http://schemas.openxmlformats.org/drawingml/2006/diagram" xmlns:a="http://schemas.openxmlformats.org/drawingml/2006/main">
  <dgm:ptLst>
    <dgm:pt modelId="{FE7A4DE2-8995-470C-93E9-928F7FFA83E8}" type="doc">
      <dgm:prSet loTypeId="urn:microsoft.com/office/officeart/2005/8/layout/hChevron3" loCatId="process" qsTypeId="urn:microsoft.com/office/officeart/2005/8/quickstyle/3d1" qsCatId="3D" csTypeId="urn:microsoft.com/office/officeart/2005/8/colors/accent1_2" csCatId="accent1" phldr="1"/>
      <dgm:spPr/>
    </dgm:pt>
    <dgm:pt modelId="{5B19ADD7-7F82-44F6-BFBB-56E853DDE668}">
      <dgm:prSet phldrT="[Texto]"/>
      <dgm:spPr/>
      <dgm:t>
        <a:bodyPr/>
        <a:lstStyle/>
        <a:p>
          <a:r>
            <a:rPr lang="es-ES" dirty="0" smtClean="0"/>
            <a:t>21-23 noviembre 07</a:t>
          </a:r>
          <a:endParaRPr lang="es-ES" dirty="0"/>
        </a:p>
      </dgm:t>
    </dgm:pt>
    <dgm:pt modelId="{EC7D6D87-C7FF-48F5-B14B-E85B18C827EB}" type="parTrans" cxnId="{B52E1E7C-401A-4BCB-AB42-442DA09BFC3E}">
      <dgm:prSet/>
      <dgm:spPr/>
      <dgm:t>
        <a:bodyPr/>
        <a:lstStyle/>
        <a:p>
          <a:endParaRPr lang="es-ES"/>
        </a:p>
      </dgm:t>
    </dgm:pt>
    <dgm:pt modelId="{1218B46D-7910-4A55-A967-E05BF57E94AF}" type="sibTrans" cxnId="{B52E1E7C-401A-4BCB-AB42-442DA09BFC3E}">
      <dgm:prSet/>
      <dgm:spPr/>
      <dgm:t>
        <a:bodyPr/>
        <a:lstStyle/>
        <a:p>
          <a:endParaRPr lang="es-ES"/>
        </a:p>
      </dgm:t>
    </dgm:pt>
    <dgm:pt modelId="{86EB780A-B6B7-49D9-8DFE-EC9A46347046}">
      <dgm:prSet phldrT="[Texto]"/>
      <dgm:spPr/>
      <dgm:t>
        <a:bodyPr/>
        <a:lstStyle/>
        <a:p>
          <a:r>
            <a:rPr lang="es-ES" dirty="0" smtClean="0"/>
            <a:t>Encuentro Formativo</a:t>
          </a:r>
          <a:endParaRPr lang="es-ES" dirty="0"/>
        </a:p>
      </dgm:t>
    </dgm:pt>
    <dgm:pt modelId="{B8AE6DEA-C9AA-4C7D-A6A8-86A41EE631AC}" type="sibTrans" cxnId="{E4909375-64DD-4539-95F8-4BAD63E6D42B}">
      <dgm:prSet/>
      <dgm:spPr/>
      <dgm:t>
        <a:bodyPr/>
        <a:lstStyle/>
        <a:p>
          <a:endParaRPr lang="es-ES"/>
        </a:p>
      </dgm:t>
    </dgm:pt>
    <dgm:pt modelId="{88160833-D761-4F32-A74D-5C6E4B79F630}" type="parTrans" cxnId="{E4909375-64DD-4539-95F8-4BAD63E6D42B}">
      <dgm:prSet/>
      <dgm:spPr/>
      <dgm:t>
        <a:bodyPr/>
        <a:lstStyle/>
        <a:p>
          <a:endParaRPr lang="es-ES"/>
        </a:p>
      </dgm:t>
    </dgm:pt>
    <dgm:pt modelId="{3D47121C-EE79-49FE-BCF1-0962E2289106}">
      <dgm:prSet phldrT="[Texto]"/>
      <dgm:spPr/>
      <dgm:t>
        <a:bodyPr/>
        <a:lstStyle/>
        <a:p>
          <a:r>
            <a:rPr lang="es-ES" dirty="0" smtClean="0"/>
            <a:t>Profesores Nuevos</a:t>
          </a:r>
          <a:endParaRPr lang="es-ES" dirty="0"/>
        </a:p>
      </dgm:t>
    </dgm:pt>
    <dgm:pt modelId="{F465B46E-2B1A-4AED-90DA-6F44AE86B532}" type="parTrans" cxnId="{3777FE14-B1FC-4B6B-A715-805CBC314DFF}">
      <dgm:prSet/>
      <dgm:spPr/>
      <dgm:t>
        <a:bodyPr/>
        <a:lstStyle/>
        <a:p>
          <a:endParaRPr lang="es-ES"/>
        </a:p>
      </dgm:t>
    </dgm:pt>
    <dgm:pt modelId="{3BD387C1-D7D5-4E97-BD66-57BFEE5A369D}" type="sibTrans" cxnId="{3777FE14-B1FC-4B6B-A715-805CBC314DFF}">
      <dgm:prSet/>
      <dgm:spPr/>
      <dgm:t>
        <a:bodyPr/>
        <a:lstStyle/>
        <a:p>
          <a:endParaRPr lang="es-ES"/>
        </a:p>
      </dgm:t>
    </dgm:pt>
    <dgm:pt modelId="{B9D69F2A-47CC-4978-A5E9-D7B158E0F924}">
      <dgm:prSet phldrT="[Texto]"/>
      <dgm:spPr/>
      <dgm:t>
        <a:bodyPr/>
        <a:lstStyle/>
        <a:p>
          <a:r>
            <a:rPr lang="es-ES" dirty="0" smtClean="0"/>
            <a:t>Colmenar Viejo</a:t>
          </a:r>
          <a:endParaRPr lang="es-ES" dirty="0"/>
        </a:p>
      </dgm:t>
    </dgm:pt>
    <dgm:pt modelId="{497EE571-C234-409B-8DC1-1DBBED9D2E52}" type="parTrans" cxnId="{0EDC89D9-214E-49CF-A9E7-C9537501EDC6}">
      <dgm:prSet/>
      <dgm:spPr/>
      <dgm:t>
        <a:bodyPr/>
        <a:lstStyle/>
        <a:p>
          <a:endParaRPr lang="es-ES"/>
        </a:p>
      </dgm:t>
    </dgm:pt>
    <dgm:pt modelId="{F4383238-2117-4E09-ABEC-D275675BA46A}" type="sibTrans" cxnId="{0EDC89D9-214E-49CF-A9E7-C9537501EDC6}">
      <dgm:prSet/>
      <dgm:spPr/>
      <dgm:t>
        <a:bodyPr/>
        <a:lstStyle/>
        <a:p>
          <a:endParaRPr lang="es-ES"/>
        </a:p>
      </dgm:t>
    </dgm:pt>
    <dgm:pt modelId="{5C33809B-DAAD-4B44-BCBD-F7C230C8CFCC}" type="pres">
      <dgm:prSet presAssocID="{FE7A4DE2-8995-470C-93E9-928F7FFA83E8}" presName="Name0" presStyleCnt="0">
        <dgm:presLayoutVars>
          <dgm:dir/>
          <dgm:resizeHandles val="exact"/>
        </dgm:presLayoutVars>
      </dgm:prSet>
      <dgm:spPr/>
    </dgm:pt>
    <dgm:pt modelId="{E596F2C8-28C4-49F9-82F3-306CD29B7648}" type="pres">
      <dgm:prSet presAssocID="{86EB780A-B6B7-49D9-8DFE-EC9A46347046}" presName="parTxOnly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01E6077A-6109-4308-9FED-85F6E9DB4379}" type="pres">
      <dgm:prSet presAssocID="{B8AE6DEA-C9AA-4C7D-A6A8-86A41EE631AC}" presName="parSpace" presStyleCnt="0"/>
      <dgm:spPr/>
    </dgm:pt>
    <dgm:pt modelId="{0DBB7199-D18B-4330-AEB6-B8E312BE7F2D}" type="pres">
      <dgm:prSet presAssocID="{3D47121C-EE79-49FE-BCF1-0962E2289106}" presName="parTxOnly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2C89807C-74F1-40B2-B612-27BAB412CEAD}" type="pres">
      <dgm:prSet presAssocID="{3BD387C1-D7D5-4E97-BD66-57BFEE5A369D}" presName="parSpace" presStyleCnt="0"/>
      <dgm:spPr/>
    </dgm:pt>
    <dgm:pt modelId="{2BE6173E-C9C5-4DD1-8B5C-1005AD014242}" type="pres">
      <dgm:prSet presAssocID="{B9D69F2A-47CC-4978-A5E9-D7B158E0F924}" presName="parTxOnly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8811BD2E-C11C-44D8-9A4A-BADDFC5081C3}" type="pres">
      <dgm:prSet presAssocID="{F4383238-2117-4E09-ABEC-D275675BA46A}" presName="parSpace" presStyleCnt="0"/>
      <dgm:spPr/>
    </dgm:pt>
    <dgm:pt modelId="{A642ACC9-78E0-47E4-B5E3-D4C88889ADFF}" type="pres">
      <dgm:prSet presAssocID="{5B19ADD7-7F82-44F6-BFBB-56E853DDE668}" presName="parTxOnly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F3400F3F-819A-44B5-9AB4-61A137EE4332}" type="presOf" srcId="{B9D69F2A-47CC-4978-A5E9-D7B158E0F924}" destId="{2BE6173E-C9C5-4DD1-8B5C-1005AD014242}" srcOrd="0" destOrd="0" presId="urn:microsoft.com/office/officeart/2005/8/layout/hChevron3"/>
    <dgm:cxn modelId="{31EF2CBF-257E-4378-BDC3-54B787A05413}" type="presOf" srcId="{86EB780A-B6B7-49D9-8DFE-EC9A46347046}" destId="{E596F2C8-28C4-49F9-82F3-306CD29B7648}" srcOrd="0" destOrd="0" presId="urn:microsoft.com/office/officeart/2005/8/layout/hChevron3"/>
    <dgm:cxn modelId="{3777FE14-B1FC-4B6B-A715-805CBC314DFF}" srcId="{FE7A4DE2-8995-470C-93E9-928F7FFA83E8}" destId="{3D47121C-EE79-49FE-BCF1-0962E2289106}" srcOrd="1" destOrd="0" parTransId="{F465B46E-2B1A-4AED-90DA-6F44AE86B532}" sibTransId="{3BD387C1-D7D5-4E97-BD66-57BFEE5A369D}"/>
    <dgm:cxn modelId="{E4909375-64DD-4539-95F8-4BAD63E6D42B}" srcId="{FE7A4DE2-8995-470C-93E9-928F7FFA83E8}" destId="{86EB780A-B6B7-49D9-8DFE-EC9A46347046}" srcOrd="0" destOrd="0" parTransId="{88160833-D761-4F32-A74D-5C6E4B79F630}" sibTransId="{B8AE6DEA-C9AA-4C7D-A6A8-86A41EE631AC}"/>
    <dgm:cxn modelId="{924F1175-458B-435A-A819-C16242EBB57D}" type="presOf" srcId="{FE7A4DE2-8995-470C-93E9-928F7FFA83E8}" destId="{5C33809B-DAAD-4B44-BCBD-F7C230C8CFCC}" srcOrd="0" destOrd="0" presId="urn:microsoft.com/office/officeart/2005/8/layout/hChevron3"/>
    <dgm:cxn modelId="{81E0B361-C24C-4BC1-8972-CA24AB952905}" type="presOf" srcId="{3D47121C-EE79-49FE-BCF1-0962E2289106}" destId="{0DBB7199-D18B-4330-AEB6-B8E312BE7F2D}" srcOrd="0" destOrd="0" presId="urn:microsoft.com/office/officeart/2005/8/layout/hChevron3"/>
    <dgm:cxn modelId="{ACA9DFF2-1E73-48A4-8B05-6A8C96DD0B63}" type="presOf" srcId="{5B19ADD7-7F82-44F6-BFBB-56E853DDE668}" destId="{A642ACC9-78E0-47E4-B5E3-D4C88889ADFF}" srcOrd="0" destOrd="0" presId="urn:microsoft.com/office/officeart/2005/8/layout/hChevron3"/>
    <dgm:cxn modelId="{B52E1E7C-401A-4BCB-AB42-442DA09BFC3E}" srcId="{FE7A4DE2-8995-470C-93E9-928F7FFA83E8}" destId="{5B19ADD7-7F82-44F6-BFBB-56E853DDE668}" srcOrd="3" destOrd="0" parTransId="{EC7D6D87-C7FF-48F5-B14B-E85B18C827EB}" sibTransId="{1218B46D-7910-4A55-A967-E05BF57E94AF}"/>
    <dgm:cxn modelId="{0EDC89D9-214E-49CF-A9E7-C9537501EDC6}" srcId="{FE7A4DE2-8995-470C-93E9-928F7FFA83E8}" destId="{B9D69F2A-47CC-4978-A5E9-D7B158E0F924}" srcOrd="2" destOrd="0" parTransId="{497EE571-C234-409B-8DC1-1DBBED9D2E52}" sibTransId="{F4383238-2117-4E09-ABEC-D275675BA46A}"/>
    <dgm:cxn modelId="{DEF6072B-894D-478D-9C28-EC6AA371801D}" type="presParOf" srcId="{5C33809B-DAAD-4B44-BCBD-F7C230C8CFCC}" destId="{E596F2C8-28C4-49F9-82F3-306CD29B7648}" srcOrd="0" destOrd="0" presId="urn:microsoft.com/office/officeart/2005/8/layout/hChevron3"/>
    <dgm:cxn modelId="{8D8560C0-9045-4230-949A-2620F5EF1484}" type="presParOf" srcId="{5C33809B-DAAD-4B44-BCBD-F7C230C8CFCC}" destId="{01E6077A-6109-4308-9FED-85F6E9DB4379}" srcOrd="1" destOrd="0" presId="urn:microsoft.com/office/officeart/2005/8/layout/hChevron3"/>
    <dgm:cxn modelId="{EAFD1C9E-46C3-452A-8B3C-D7753D39A61C}" type="presParOf" srcId="{5C33809B-DAAD-4B44-BCBD-F7C230C8CFCC}" destId="{0DBB7199-D18B-4330-AEB6-B8E312BE7F2D}" srcOrd="2" destOrd="0" presId="urn:microsoft.com/office/officeart/2005/8/layout/hChevron3"/>
    <dgm:cxn modelId="{FD3463FA-D122-4F66-BBAC-45BCA955D2E9}" type="presParOf" srcId="{5C33809B-DAAD-4B44-BCBD-F7C230C8CFCC}" destId="{2C89807C-74F1-40B2-B612-27BAB412CEAD}" srcOrd="3" destOrd="0" presId="urn:microsoft.com/office/officeart/2005/8/layout/hChevron3"/>
    <dgm:cxn modelId="{DD9914F9-4D9F-4139-9186-4C3397003EA3}" type="presParOf" srcId="{5C33809B-DAAD-4B44-BCBD-F7C230C8CFCC}" destId="{2BE6173E-C9C5-4DD1-8B5C-1005AD014242}" srcOrd="4" destOrd="0" presId="urn:microsoft.com/office/officeart/2005/8/layout/hChevron3"/>
    <dgm:cxn modelId="{12870442-FFF9-4EF2-BD70-F7D27A5B9967}" type="presParOf" srcId="{5C33809B-DAAD-4B44-BCBD-F7C230C8CFCC}" destId="{8811BD2E-C11C-44D8-9A4A-BADDFC5081C3}" srcOrd="5" destOrd="0" presId="urn:microsoft.com/office/officeart/2005/8/layout/hChevron3"/>
    <dgm:cxn modelId="{3DF3A335-8791-4F51-9AB0-35F8F7E63C30}" type="presParOf" srcId="{5C33809B-DAAD-4B44-BCBD-F7C230C8CFCC}" destId="{A642ACC9-78E0-47E4-B5E3-D4C88889ADFF}" srcOrd="6" destOrd="0" presId="urn:microsoft.com/office/officeart/2005/8/layout/hChevron3"/>
  </dgm:cxnLst>
  <dgm:bg/>
  <dgm:whole/>
</dgm:dataModel>
</file>

<file path=ppt/diagrams/data77.xml><?xml version="1.0" encoding="utf-8"?>
<dgm:dataModel xmlns:dgm="http://schemas.openxmlformats.org/drawingml/2006/diagram" xmlns:a="http://schemas.openxmlformats.org/drawingml/2006/main">
  <dgm:ptLst>
    <dgm:pt modelId="{11B0B5DA-10D1-453B-8658-D3F341334085}" type="doc">
      <dgm:prSet loTypeId="urn:microsoft.com/office/officeart/2005/8/layout/vList2" loCatId="list" qsTypeId="urn:microsoft.com/office/officeart/2005/8/quickstyle/simple3" qsCatId="simple" csTypeId="urn:microsoft.com/office/officeart/2005/8/colors/accent1_2" csCatId="accent1"/>
      <dgm:spPr/>
      <dgm:t>
        <a:bodyPr/>
        <a:lstStyle/>
        <a:p>
          <a:endParaRPr lang="es-ES"/>
        </a:p>
      </dgm:t>
    </dgm:pt>
    <dgm:pt modelId="{DEFA6BC8-3C72-4FC8-93F9-4ECDE0743614}">
      <dgm:prSet/>
      <dgm:spPr/>
      <dgm:t>
        <a:bodyPr/>
        <a:lstStyle/>
        <a:p>
          <a:pPr rtl="0"/>
          <a:r>
            <a:rPr lang="es-ES" b="0" dirty="0" smtClean="0"/>
            <a:t>4º Responsables:</a:t>
          </a:r>
          <a:endParaRPr lang="es-ES" b="0" dirty="0"/>
        </a:p>
      </dgm:t>
    </dgm:pt>
    <dgm:pt modelId="{E2D4E92C-2754-404A-AD07-7A8C3D6F9BFC}" type="parTrans" cxnId="{F55D9406-F317-4746-A749-85BB01D9DAB5}">
      <dgm:prSet/>
      <dgm:spPr/>
      <dgm:t>
        <a:bodyPr/>
        <a:lstStyle/>
        <a:p>
          <a:endParaRPr lang="es-ES"/>
        </a:p>
      </dgm:t>
    </dgm:pt>
    <dgm:pt modelId="{A88ACE82-1756-44F7-94EE-611ABBE14041}" type="sibTrans" cxnId="{F55D9406-F317-4746-A749-85BB01D9DAB5}">
      <dgm:prSet/>
      <dgm:spPr/>
      <dgm:t>
        <a:bodyPr/>
        <a:lstStyle/>
        <a:p>
          <a:endParaRPr lang="es-ES"/>
        </a:p>
      </dgm:t>
    </dgm:pt>
    <dgm:pt modelId="{D1AEAC8E-CE5C-4D5F-BAFB-D67FD61E8EC2}" type="pres">
      <dgm:prSet presAssocID="{11B0B5DA-10D1-453B-8658-D3F341334085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9E8A9FB6-1D79-4D5E-811B-B647B3C5E92A}" type="pres">
      <dgm:prSet presAssocID="{DEFA6BC8-3C72-4FC8-93F9-4ECDE0743614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F55D9406-F317-4746-A749-85BB01D9DAB5}" srcId="{11B0B5DA-10D1-453B-8658-D3F341334085}" destId="{DEFA6BC8-3C72-4FC8-93F9-4ECDE0743614}" srcOrd="0" destOrd="0" parTransId="{E2D4E92C-2754-404A-AD07-7A8C3D6F9BFC}" sibTransId="{A88ACE82-1756-44F7-94EE-611ABBE14041}"/>
    <dgm:cxn modelId="{CB8DEDFF-A781-4D5E-8088-1A0E99D4005A}" type="presOf" srcId="{DEFA6BC8-3C72-4FC8-93F9-4ECDE0743614}" destId="{9E8A9FB6-1D79-4D5E-811B-B647B3C5E92A}" srcOrd="0" destOrd="0" presId="urn:microsoft.com/office/officeart/2005/8/layout/vList2"/>
    <dgm:cxn modelId="{6837A293-9352-471B-AAA9-64783D9B370E}" type="presOf" srcId="{11B0B5DA-10D1-453B-8658-D3F341334085}" destId="{D1AEAC8E-CE5C-4D5F-BAFB-D67FD61E8EC2}" srcOrd="0" destOrd="0" presId="urn:microsoft.com/office/officeart/2005/8/layout/vList2"/>
    <dgm:cxn modelId="{F1A4BD6E-40DE-4836-BEEF-D77183B6C87D}" type="presParOf" srcId="{D1AEAC8E-CE5C-4D5F-BAFB-D67FD61E8EC2}" destId="{9E8A9FB6-1D79-4D5E-811B-B647B3C5E92A}" srcOrd="0" destOrd="0" presId="urn:microsoft.com/office/officeart/2005/8/layout/vList2"/>
  </dgm:cxnLst>
  <dgm:bg/>
  <dgm:whole/>
</dgm:dataModel>
</file>

<file path=ppt/diagrams/data78.xml><?xml version="1.0" encoding="utf-8"?>
<dgm:dataModel xmlns:dgm="http://schemas.openxmlformats.org/drawingml/2006/diagram" xmlns:a="http://schemas.openxmlformats.org/drawingml/2006/main">
  <dgm:ptLst>
    <dgm:pt modelId="{FE7A4DE2-8995-470C-93E9-928F7FFA83E8}" type="doc">
      <dgm:prSet loTypeId="urn:microsoft.com/office/officeart/2005/8/layout/hChevron3" loCatId="process" qsTypeId="urn:microsoft.com/office/officeart/2005/8/quickstyle/3d1" qsCatId="3D" csTypeId="urn:microsoft.com/office/officeart/2005/8/colors/accent1_2" csCatId="accent1" phldr="1"/>
      <dgm:spPr/>
    </dgm:pt>
    <dgm:pt modelId="{5B19ADD7-7F82-44F6-BFBB-56E853DDE668}">
      <dgm:prSet phldrT="[Texto]"/>
      <dgm:spPr/>
      <dgm:t>
        <a:bodyPr/>
        <a:lstStyle/>
        <a:p>
          <a:r>
            <a:rPr lang="es-ES" dirty="0" smtClean="0"/>
            <a:t>21-23 noviembre 07</a:t>
          </a:r>
          <a:endParaRPr lang="es-ES" dirty="0"/>
        </a:p>
      </dgm:t>
    </dgm:pt>
    <dgm:pt modelId="{EC7D6D87-C7FF-48F5-B14B-E85B18C827EB}" type="parTrans" cxnId="{B52E1E7C-401A-4BCB-AB42-442DA09BFC3E}">
      <dgm:prSet/>
      <dgm:spPr/>
      <dgm:t>
        <a:bodyPr/>
        <a:lstStyle/>
        <a:p>
          <a:endParaRPr lang="es-ES"/>
        </a:p>
      </dgm:t>
    </dgm:pt>
    <dgm:pt modelId="{1218B46D-7910-4A55-A967-E05BF57E94AF}" type="sibTrans" cxnId="{B52E1E7C-401A-4BCB-AB42-442DA09BFC3E}">
      <dgm:prSet/>
      <dgm:spPr/>
      <dgm:t>
        <a:bodyPr/>
        <a:lstStyle/>
        <a:p>
          <a:endParaRPr lang="es-ES"/>
        </a:p>
      </dgm:t>
    </dgm:pt>
    <dgm:pt modelId="{86EB780A-B6B7-49D9-8DFE-EC9A46347046}">
      <dgm:prSet phldrT="[Texto]"/>
      <dgm:spPr/>
      <dgm:t>
        <a:bodyPr/>
        <a:lstStyle/>
        <a:p>
          <a:r>
            <a:rPr lang="es-ES" dirty="0" smtClean="0"/>
            <a:t>Encuentro Formativo</a:t>
          </a:r>
          <a:endParaRPr lang="es-ES" dirty="0"/>
        </a:p>
      </dgm:t>
    </dgm:pt>
    <dgm:pt modelId="{B8AE6DEA-C9AA-4C7D-A6A8-86A41EE631AC}" type="sibTrans" cxnId="{E4909375-64DD-4539-95F8-4BAD63E6D42B}">
      <dgm:prSet/>
      <dgm:spPr/>
      <dgm:t>
        <a:bodyPr/>
        <a:lstStyle/>
        <a:p>
          <a:endParaRPr lang="es-ES"/>
        </a:p>
      </dgm:t>
    </dgm:pt>
    <dgm:pt modelId="{88160833-D761-4F32-A74D-5C6E4B79F630}" type="parTrans" cxnId="{E4909375-64DD-4539-95F8-4BAD63E6D42B}">
      <dgm:prSet/>
      <dgm:spPr/>
      <dgm:t>
        <a:bodyPr/>
        <a:lstStyle/>
        <a:p>
          <a:endParaRPr lang="es-ES"/>
        </a:p>
      </dgm:t>
    </dgm:pt>
    <dgm:pt modelId="{3D47121C-EE79-49FE-BCF1-0962E2289106}">
      <dgm:prSet phldrT="[Texto]"/>
      <dgm:spPr/>
      <dgm:t>
        <a:bodyPr/>
        <a:lstStyle/>
        <a:p>
          <a:r>
            <a:rPr lang="es-ES" dirty="0" smtClean="0"/>
            <a:t>Profesores Nuevos</a:t>
          </a:r>
          <a:endParaRPr lang="es-ES" dirty="0"/>
        </a:p>
      </dgm:t>
    </dgm:pt>
    <dgm:pt modelId="{F465B46E-2B1A-4AED-90DA-6F44AE86B532}" type="parTrans" cxnId="{3777FE14-B1FC-4B6B-A715-805CBC314DFF}">
      <dgm:prSet/>
      <dgm:spPr/>
      <dgm:t>
        <a:bodyPr/>
        <a:lstStyle/>
        <a:p>
          <a:endParaRPr lang="es-ES"/>
        </a:p>
      </dgm:t>
    </dgm:pt>
    <dgm:pt modelId="{3BD387C1-D7D5-4E97-BD66-57BFEE5A369D}" type="sibTrans" cxnId="{3777FE14-B1FC-4B6B-A715-805CBC314DFF}">
      <dgm:prSet/>
      <dgm:spPr/>
      <dgm:t>
        <a:bodyPr/>
        <a:lstStyle/>
        <a:p>
          <a:endParaRPr lang="es-ES"/>
        </a:p>
      </dgm:t>
    </dgm:pt>
    <dgm:pt modelId="{B9D69F2A-47CC-4978-A5E9-D7B158E0F924}">
      <dgm:prSet phldrT="[Texto]"/>
      <dgm:spPr/>
      <dgm:t>
        <a:bodyPr/>
        <a:lstStyle/>
        <a:p>
          <a:r>
            <a:rPr lang="es-ES" dirty="0" smtClean="0"/>
            <a:t>Colmenar Viejo</a:t>
          </a:r>
          <a:endParaRPr lang="es-ES" dirty="0"/>
        </a:p>
      </dgm:t>
    </dgm:pt>
    <dgm:pt modelId="{497EE571-C234-409B-8DC1-1DBBED9D2E52}" type="parTrans" cxnId="{0EDC89D9-214E-49CF-A9E7-C9537501EDC6}">
      <dgm:prSet/>
      <dgm:spPr/>
      <dgm:t>
        <a:bodyPr/>
        <a:lstStyle/>
        <a:p>
          <a:endParaRPr lang="es-ES"/>
        </a:p>
      </dgm:t>
    </dgm:pt>
    <dgm:pt modelId="{F4383238-2117-4E09-ABEC-D275675BA46A}" type="sibTrans" cxnId="{0EDC89D9-214E-49CF-A9E7-C9537501EDC6}">
      <dgm:prSet/>
      <dgm:spPr/>
      <dgm:t>
        <a:bodyPr/>
        <a:lstStyle/>
        <a:p>
          <a:endParaRPr lang="es-ES"/>
        </a:p>
      </dgm:t>
    </dgm:pt>
    <dgm:pt modelId="{5C33809B-DAAD-4B44-BCBD-F7C230C8CFCC}" type="pres">
      <dgm:prSet presAssocID="{FE7A4DE2-8995-470C-93E9-928F7FFA83E8}" presName="Name0" presStyleCnt="0">
        <dgm:presLayoutVars>
          <dgm:dir/>
          <dgm:resizeHandles val="exact"/>
        </dgm:presLayoutVars>
      </dgm:prSet>
      <dgm:spPr/>
    </dgm:pt>
    <dgm:pt modelId="{E596F2C8-28C4-49F9-82F3-306CD29B7648}" type="pres">
      <dgm:prSet presAssocID="{86EB780A-B6B7-49D9-8DFE-EC9A46347046}" presName="parTxOnly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01E6077A-6109-4308-9FED-85F6E9DB4379}" type="pres">
      <dgm:prSet presAssocID="{B8AE6DEA-C9AA-4C7D-A6A8-86A41EE631AC}" presName="parSpace" presStyleCnt="0"/>
      <dgm:spPr/>
    </dgm:pt>
    <dgm:pt modelId="{0DBB7199-D18B-4330-AEB6-B8E312BE7F2D}" type="pres">
      <dgm:prSet presAssocID="{3D47121C-EE79-49FE-BCF1-0962E2289106}" presName="parTxOnly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2C89807C-74F1-40B2-B612-27BAB412CEAD}" type="pres">
      <dgm:prSet presAssocID="{3BD387C1-D7D5-4E97-BD66-57BFEE5A369D}" presName="parSpace" presStyleCnt="0"/>
      <dgm:spPr/>
    </dgm:pt>
    <dgm:pt modelId="{2BE6173E-C9C5-4DD1-8B5C-1005AD014242}" type="pres">
      <dgm:prSet presAssocID="{B9D69F2A-47CC-4978-A5E9-D7B158E0F924}" presName="parTxOnly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8811BD2E-C11C-44D8-9A4A-BADDFC5081C3}" type="pres">
      <dgm:prSet presAssocID="{F4383238-2117-4E09-ABEC-D275675BA46A}" presName="parSpace" presStyleCnt="0"/>
      <dgm:spPr/>
    </dgm:pt>
    <dgm:pt modelId="{A642ACC9-78E0-47E4-B5E3-D4C88889ADFF}" type="pres">
      <dgm:prSet presAssocID="{5B19ADD7-7F82-44F6-BFBB-56E853DDE668}" presName="parTxOnly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647011C7-9EC1-44A2-B7E2-67D51C197806}" type="presOf" srcId="{86EB780A-B6B7-49D9-8DFE-EC9A46347046}" destId="{E596F2C8-28C4-49F9-82F3-306CD29B7648}" srcOrd="0" destOrd="0" presId="urn:microsoft.com/office/officeart/2005/8/layout/hChevron3"/>
    <dgm:cxn modelId="{3777FE14-B1FC-4B6B-A715-805CBC314DFF}" srcId="{FE7A4DE2-8995-470C-93E9-928F7FFA83E8}" destId="{3D47121C-EE79-49FE-BCF1-0962E2289106}" srcOrd="1" destOrd="0" parTransId="{F465B46E-2B1A-4AED-90DA-6F44AE86B532}" sibTransId="{3BD387C1-D7D5-4E97-BD66-57BFEE5A369D}"/>
    <dgm:cxn modelId="{E4909375-64DD-4539-95F8-4BAD63E6D42B}" srcId="{FE7A4DE2-8995-470C-93E9-928F7FFA83E8}" destId="{86EB780A-B6B7-49D9-8DFE-EC9A46347046}" srcOrd="0" destOrd="0" parTransId="{88160833-D761-4F32-A74D-5C6E4B79F630}" sibTransId="{B8AE6DEA-C9AA-4C7D-A6A8-86A41EE631AC}"/>
    <dgm:cxn modelId="{530D3F53-7EEB-4BE9-BB3A-CC182FC3BF65}" type="presOf" srcId="{B9D69F2A-47CC-4978-A5E9-D7B158E0F924}" destId="{2BE6173E-C9C5-4DD1-8B5C-1005AD014242}" srcOrd="0" destOrd="0" presId="urn:microsoft.com/office/officeart/2005/8/layout/hChevron3"/>
    <dgm:cxn modelId="{1DDE030A-77AF-426A-9CFB-64263A458588}" type="presOf" srcId="{FE7A4DE2-8995-470C-93E9-928F7FFA83E8}" destId="{5C33809B-DAAD-4B44-BCBD-F7C230C8CFCC}" srcOrd="0" destOrd="0" presId="urn:microsoft.com/office/officeart/2005/8/layout/hChevron3"/>
    <dgm:cxn modelId="{B52E1E7C-401A-4BCB-AB42-442DA09BFC3E}" srcId="{FE7A4DE2-8995-470C-93E9-928F7FFA83E8}" destId="{5B19ADD7-7F82-44F6-BFBB-56E853DDE668}" srcOrd="3" destOrd="0" parTransId="{EC7D6D87-C7FF-48F5-B14B-E85B18C827EB}" sibTransId="{1218B46D-7910-4A55-A967-E05BF57E94AF}"/>
    <dgm:cxn modelId="{0C2BF138-14E4-45EA-801D-7293530356A0}" type="presOf" srcId="{5B19ADD7-7F82-44F6-BFBB-56E853DDE668}" destId="{A642ACC9-78E0-47E4-B5E3-D4C88889ADFF}" srcOrd="0" destOrd="0" presId="urn:microsoft.com/office/officeart/2005/8/layout/hChevron3"/>
    <dgm:cxn modelId="{0EDC89D9-214E-49CF-A9E7-C9537501EDC6}" srcId="{FE7A4DE2-8995-470C-93E9-928F7FFA83E8}" destId="{B9D69F2A-47CC-4978-A5E9-D7B158E0F924}" srcOrd="2" destOrd="0" parTransId="{497EE571-C234-409B-8DC1-1DBBED9D2E52}" sibTransId="{F4383238-2117-4E09-ABEC-D275675BA46A}"/>
    <dgm:cxn modelId="{9FED8DEA-E832-46EA-B3B4-BE045CEA5B54}" type="presOf" srcId="{3D47121C-EE79-49FE-BCF1-0962E2289106}" destId="{0DBB7199-D18B-4330-AEB6-B8E312BE7F2D}" srcOrd="0" destOrd="0" presId="urn:microsoft.com/office/officeart/2005/8/layout/hChevron3"/>
    <dgm:cxn modelId="{3752085F-D769-4F94-8139-F0E18DFC3B72}" type="presParOf" srcId="{5C33809B-DAAD-4B44-BCBD-F7C230C8CFCC}" destId="{E596F2C8-28C4-49F9-82F3-306CD29B7648}" srcOrd="0" destOrd="0" presId="urn:microsoft.com/office/officeart/2005/8/layout/hChevron3"/>
    <dgm:cxn modelId="{4762D7C0-60BE-491D-B0EB-9A55D4B4F24D}" type="presParOf" srcId="{5C33809B-DAAD-4B44-BCBD-F7C230C8CFCC}" destId="{01E6077A-6109-4308-9FED-85F6E9DB4379}" srcOrd="1" destOrd="0" presId="urn:microsoft.com/office/officeart/2005/8/layout/hChevron3"/>
    <dgm:cxn modelId="{DE927E1C-BF1F-423B-B9F1-481FD865421E}" type="presParOf" srcId="{5C33809B-DAAD-4B44-BCBD-F7C230C8CFCC}" destId="{0DBB7199-D18B-4330-AEB6-B8E312BE7F2D}" srcOrd="2" destOrd="0" presId="urn:microsoft.com/office/officeart/2005/8/layout/hChevron3"/>
    <dgm:cxn modelId="{E798252F-D014-4C91-B83E-771E82D23964}" type="presParOf" srcId="{5C33809B-DAAD-4B44-BCBD-F7C230C8CFCC}" destId="{2C89807C-74F1-40B2-B612-27BAB412CEAD}" srcOrd="3" destOrd="0" presId="urn:microsoft.com/office/officeart/2005/8/layout/hChevron3"/>
    <dgm:cxn modelId="{1CAB660B-89A7-4A7E-A810-F569DA291B71}" type="presParOf" srcId="{5C33809B-DAAD-4B44-BCBD-F7C230C8CFCC}" destId="{2BE6173E-C9C5-4DD1-8B5C-1005AD014242}" srcOrd="4" destOrd="0" presId="urn:microsoft.com/office/officeart/2005/8/layout/hChevron3"/>
    <dgm:cxn modelId="{DEDB5373-880E-4025-9CE4-E06F7828026F}" type="presParOf" srcId="{5C33809B-DAAD-4B44-BCBD-F7C230C8CFCC}" destId="{8811BD2E-C11C-44D8-9A4A-BADDFC5081C3}" srcOrd="5" destOrd="0" presId="urn:microsoft.com/office/officeart/2005/8/layout/hChevron3"/>
    <dgm:cxn modelId="{26C45A93-7374-4443-8037-B76C43CAEB08}" type="presParOf" srcId="{5C33809B-DAAD-4B44-BCBD-F7C230C8CFCC}" destId="{A642ACC9-78E0-47E4-B5E3-D4C88889ADFF}" srcOrd="6" destOrd="0" presId="urn:microsoft.com/office/officeart/2005/8/layout/hChevron3"/>
  </dgm:cxnLst>
  <dgm:bg/>
  <dgm:whole/>
</dgm:dataModel>
</file>

<file path=ppt/diagrams/data79.xml><?xml version="1.0" encoding="utf-8"?>
<dgm:dataModel xmlns:dgm="http://schemas.openxmlformats.org/drawingml/2006/diagram" xmlns:a="http://schemas.openxmlformats.org/drawingml/2006/main">
  <dgm:ptLst>
    <dgm:pt modelId="{FE7A4DE2-8995-470C-93E9-928F7FFA83E8}" type="doc">
      <dgm:prSet loTypeId="urn:microsoft.com/office/officeart/2005/8/layout/hChevron3" loCatId="process" qsTypeId="urn:microsoft.com/office/officeart/2005/8/quickstyle/3d1" qsCatId="3D" csTypeId="urn:microsoft.com/office/officeart/2005/8/colors/accent1_2" csCatId="accent1" phldr="1"/>
      <dgm:spPr/>
    </dgm:pt>
    <dgm:pt modelId="{5B19ADD7-7F82-44F6-BFBB-56E853DDE668}">
      <dgm:prSet phldrT="[Texto]"/>
      <dgm:spPr/>
      <dgm:t>
        <a:bodyPr/>
        <a:lstStyle/>
        <a:p>
          <a:r>
            <a:rPr lang="es-ES" dirty="0" smtClean="0"/>
            <a:t>21-23 noviembre 07</a:t>
          </a:r>
          <a:endParaRPr lang="es-ES" dirty="0"/>
        </a:p>
      </dgm:t>
    </dgm:pt>
    <dgm:pt modelId="{EC7D6D87-C7FF-48F5-B14B-E85B18C827EB}" type="parTrans" cxnId="{B52E1E7C-401A-4BCB-AB42-442DA09BFC3E}">
      <dgm:prSet/>
      <dgm:spPr/>
      <dgm:t>
        <a:bodyPr/>
        <a:lstStyle/>
        <a:p>
          <a:endParaRPr lang="es-ES"/>
        </a:p>
      </dgm:t>
    </dgm:pt>
    <dgm:pt modelId="{1218B46D-7910-4A55-A967-E05BF57E94AF}" type="sibTrans" cxnId="{B52E1E7C-401A-4BCB-AB42-442DA09BFC3E}">
      <dgm:prSet/>
      <dgm:spPr/>
      <dgm:t>
        <a:bodyPr/>
        <a:lstStyle/>
        <a:p>
          <a:endParaRPr lang="es-ES"/>
        </a:p>
      </dgm:t>
    </dgm:pt>
    <dgm:pt modelId="{86EB780A-B6B7-49D9-8DFE-EC9A46347046}">
      <dgm:prSet phldrT="[Texto]"/>
      <dgm:spPr/>
      <dgm:t>
        <a:bodyPr/>
        <a:lstStyle/>
        <a:p>
          <a:r>
            <a:rPr lang="es-ES" dirty="0" smtClean="0"/>
            <a:t>Encuentro Formativo</a:t>
          </a:r>
          <a:endParaRPr lang="es-ES" dirty="0"/>
        </a:p>
      </dgm:t>
    </dgm:pt>
    <dgm:pt modelId="{B8AE6DEA-C9AA-4C7D-A6A8-86A41EE631AC}" type="sibTrans" cxnId="{E4909375-64DD-4539-95F8-4BAD63E6D42B}">
      <dgm:prSet/>
      <dgm:spPr/>
      <dgm:t>
        <a:bodyPr/>
        <a:lstStyle/>
        <a:p>
          <a:endParaRPr lang="es-ES"/>
        </a:p>
      </dgm:t>
    </dgm:pt>
    <dgm:pt modelId="{88160833-D761-4F32-A74D-5C6E4B79F630}" type="parTrans" cxnId="{E4909375-64DD-4539-95F8-4BAD63E6D42B}">
      <dgm:prSet/>
      <dgm:spPr/>
      <dgm:t>
        <a:bodyPr/>
        <a:lstStyle/>
        <a:p>
          <a:endParaRPr lang="es-ES"/>
        </a:p>
      </dgm:t>
    </dgm:pt>
    <dgm:pt modelId="{3D47121C-EE79-49FE-BCF1-0962E2289106}">
      <dgm:prSet phldrT="[Texto]"/>
      <dgm:spPr/>
      <dgm:t>
        <a:bodyPr/>
        <a:lstStyle/>
        <a:p>
          <a:r>
            <a:rPr lang="es-ES" dirty="0" smtClean="0"/>
            <a:t>Profesores Nuevos</a:t>
          </a:r>
          <a:endParaRPr lang="es-ES" dirty="0"/>
        </a:p>
      </dgm:t>
    </dgm:pt>
    <dgm:pt modelId="{F465B46E-2B1A-4AED-90DA-6F44AE86B532}" type="parTrans" cxnId="{3777FE14-B1FC-4B6B-A715-805CBC314DFF}">
      <dgm:prSet/>
      <dgm:spPr/>
      <dgm:t>
        <a:bodyPr/>
        <a:lstStyle/>
        <a:p>
          <a:endParaRPr lang="es-ES"/>
        </a:p>
      </dgm:t>
    </dgm:pt>
    <dgm:pt modelId="{3BD387C1-D7D5-4E97-BD66-57BFEE5A369D}" type="sibTrans" cxnId="{3777FE14-B1FC-4B6B-A715-805CBC314DFF}">
      <dgm:prSet/>
      <dgm:spPr/>
      <dgm:t>
        <a:bodyPr/>
        <a:lstStyle/>
        <a:p>
          <a:endParaRPr lang="es-ES"/>
        </a:p>
      </dgm:t>
    </dgm:pt>
    <dgm:pt modelId="{B9D69F2A-47CC-4978-A5E9-D7B158E0F924}">
      <dgm:prSet phldrT="[Texto]"/>
      <dgm:spPr/>
      <dgm:t>
        <a:bodyPr/>
        <a:lstStyle/>
        <a:p>
          <a:r>
            <a:rPr lang="es-ES" dirty="0" smtClean="0"/>
            <a:t>Colmenar Viejo</a:t>
          </a:r>
          <a:endParaRPr lang="es-ES" dirty="0"/>
        </a:p>
      </dgm:t>
    </dgm:pt>
    <dgm:pt modelId="{497EE571-C234-409B-8DC1-1DBBED9D2E52}" type="parTrans" cxnId="{0EDC89D9-214E-49CF-A9E7-C9537501EDC6}">
      <dgm:prSet/>
      <dgm:spPr/>
      <dgm:t>
        <a:bodyPr/>
        <a:lstStyle/>
        <a:p>
          <a:endParaRPr lang="es-ES"/>
        </a:p>
      </dgm:t>
    </dgm:pt>
    <dgm:pt modelId="{F4383238-2117-4E09-ABEC-D275675BA46A}" type="sibTrans" cxnId="{0EDC89D9-214E-49CF-A9E7-C9537501EDC6}">
      <dgm:prSet/>
      <dgm:spPr/>
      <dgm:t>
        <a:bodyPr/>
        <a:lstStyle/>
        <a:p>
          <a:endParaRPr lang="es-ES"/>
        </a:p>
      </dgm:t>
    </dgm:pt>
    <dgm:pt modelId="{5C33809B-DAAD-4B44-BCBD-F7C230C8CFCC}" type="pres">
      <dgm:prSet presAssocID="{FE7A4DE2-8995-470C-93E9-928F7FFA83E8}" presName="Name0" presStyleCnt="0">
        <dgm:presLayoutVars>
          <dgm:dir/>
          <dgm:resizeHandles val="exact"/>
        </dgm:presLayoutVars>
      </dgm:prSet>
      <dgm:spPr/>
    </dgm:pt>
    <dgm:pt modelId="{E596F2C8-28C4-49F9-82F3-306CD29B7648}" type="pres">
      <dgm:prSet presAssocID="{86EB780A-B6B7-49D9-8DFE-EC9A46347046}" presName="parTxOnly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01E6077A-6109-4308-9FED-85F6E9DB4379}" type="pres">
      <dgm:prSet presAssocID="{B8AE6DEA-C9AA-4C7D-A6A8-86A41EE631AC}" presName="parSpace" presStyleCnt="0"/>
      <dgm:spPr/>
    </dgm:pt>
    <dgm:pt modelId="{0DBB7199-D18B-4330-AEB6-B8E312BE7F2D}" type="pres">
      <dgm:prSet presAssocID="{3D47121C-EE79-49FE-BCF1-0962E2289106}" presName="parTxOnly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2C89807C-74F1-40B2-B612-27BAB412CEAD}" type="pres">
      <dgm:prSet presAssocID="{3BD387C1-D7D5-4E97-BD66-57BFEE5A369D}" presName="parSpace" presStyleCnt="0"/>
      <dgm:spPr/>
    </dgm:pt>
    <dgm:pt modelId="{2BE6173E-C9C5-4DD1-8B5C-1005AD014242}" type="pres">
      <dgm:prSet presAssocID="{B9D69F2A-47CC-4978-A5E9-D7B158E0F924}" presName="parTxOnly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8811BD2E-C11C-44D8-9A4A-BADDFC5081C3}" type="pres">
      <dgm:prSet presAssocID="{F4383238-2117-4E09-ABEC-D275675BA46A}" presName="parSpace" presStyleCnt="0"/>
      <dgm:spPr/>
    </dgm:pt>
    <dgm:pt modelId="{A642ACC9-78E0-47E4-B5E3-D4C88889ADFF}" type="pres">
      <dgm:prSet presAssocID="{5B19ADD7-7F82-44F6-BFBB-56E853DDE668}" presName="parTxOnly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7C4CC390-ED7D-4CAC-AF9D-F99F87EB6749}" type="presOf" srcId="{B9D69F2A-47CC-4978-A5E9-D7B158E0F924}" destId="{2BE6173E-C9C5-4DD1-8B5C-1005AD014242}" srcOrd="0" destOrd="0" presId="urn:microsoft.com/office/officeart/2005/8/layout/hChevron3"/>
    <dgm:cxn modelId="{3777FE14-B1FC-4B6B-A715-805CBC314DFF}" srcId="{FE7A4DE2-8995-470C-93E9-928F7FFA83E8}" destId="{3D47121C-EE79-49FE-BCF1-0962E2289106}" srcOrd="1" destOrd="0" parTransId="{F465B46E-2B1A-4AED-90DA-6F44AE86B532}" sibTransId="{3BD387C1-D7D5-4E97-BD66-57BFEE5A369D}"/>
    <dgm:cxn modelId="{9F4474E2-E712-4138-B195-494D2AA56D7C}" type="presOf" srcId="{3D47121C-EE79-49FE-BCF1-0962E2289106}" destId="{0DBB7199-D18B-4330-AEB6-B8E312BE7F2D}" srcOrd="0" destOrd="0" presId="urn:microsoft.com/office/officeart/2005/8/layout/hChevron3"/>
    <dgm:cxn modelId="{E4909375-64DD-4539-95F8-4BAD63E6D42B}" srcId="{FE7A4DE2-8995-470C-93E9-928F7FFA83E8}" destId="{86EB780A-B6B7-49D9-8DFE-EC9A46347046}" srcOrd="0" destOrd="0" parTransId="{88160833-D761-4F32-A74D-5C6E4B79F630}" sibTransId="{B8AE6DEA-C9AA-4C7D-A6A8-86A41EE631AC}"/>
    <dgm:cxn modelId="{C0C9164E-FB28-4058-BEA5-7F2FE92841A1}" type="presOf" srcId="{FE7A4DE2-8995-470C-93E9-928F7FFA83E8}" destId="{5C33809B-DAAD-4B44-BCBD-F7C230C8CFCC}" srcOrd="0" destOrd="0" presId="urn:microsoft.com/office/officeart/2005/8/layout/hChevron3"/>
    <dgm:cxn modelId="{469295C7-7209-4437-90B8-787C0100DDE4}" type="presOf" srcId="{5B19ADD7-7F82-44F6-BFBB-56E853DDE668}" destId="{A642ACC9-78E0-47E4-B5E3-D4C88889ADFF}" srcOrd="0" destOrd="0" presId="urn:microsoft.com/office/officeart/2005/8/layout/hChevron3"/>
    <dgm:cxn modelId="{B52E1E7C-401A-4BCB-AB42-442DA09BFC3E}" srcId="{FE7A4DE2-8995-470C-93E9-928F7FFA83E8}" destId="{5B19ADD7-7F82-44F6-BFBB-56E853DDE668}" srcOrd="3" destOrd="0" parTransId="{EC7D6D87-C7FF-48F5-B14B-E85B18C827EB}" sibTransId="{1218B46D-7910-4A55-A967-E05BF57E94AF}"/>
    <dgm:cxn modelId="{0EDC89D9-214E-49CF-A9E7-C9537501EDC6}" srcId="{FE7A4DE2-8995-470C-93E9-928F7FFA83E8}" destId="{B9D69F2A-47CC-4978-A5E9-D7B158E0F924}" srcOrd="2" destOrd="0" parTransId="{497EE571-C234-409B-8DC1-1DBBED9D2E52}" sibTransId="{F4383238-2117-4E09-ABEC-D275675BA46A}"/>
    <dgm:cxn modelId="{C444C385-BC3F-453A-8038-5133973197AB}" type="presOf" srcId="{86EB780A-B6B7-49D9-8DFE-EC9A46347046}" destId="{E596F2C8-28C4-49F9-82F3-306CD29B7648}" srcOrd="0" destOrd="0" presId="urn:microsoft.com/office/officeart/2005/8/layout/hChevron3"/>
    <dgm:cxn modelId="{F9C38ACF-87A3-43BB-B6BA-FB4A31DAABF7}" type="presParOf" srcId="{5C33809B-DAAD-4B44-BCBD-F7C230C8CFCC}" destId="{E596F2C8-28C4-49F9-82F3-306CD29B7648}" srcOrd="0" destOrd="0" presId="urn:microsoft.com/office/officeart/2005/8/layout/hChevron3"/>
    <dgm:cxn modelId="{EA84D091-5253-4CCB-8FEB-64D004C2E56E}" type="presParOf" srcId="{5C33809B-DAAD-4B44-BCBD-F7C230C8CFCC}" destId="{01E6077A-6109-4308-9FED-85F6E9DB4379}" srcOrd="1" destOrd="0" presId="urn:microsoft.com/office/officeart/2005/8/layout/hChevron3"/>
    <dgm:cxn modelId="{8F667D73-C3B3-47ED-8186-F799EDAB7FCF}" type="presParOf" srcId="{5C33809B-DAAD-4B44-BCBD-F7C230C8CFCC}" destId="{0DBB7199-D18B-4330-AEB6-B8E312BE7F2D}" srcOrd="2" destOrd="0" presId="urn:microsoft.com/office/officeart/2005/8/layout/hChevron3"/>
    <dgm:cxn modelId="{898915A0-DF9A-4310-983C-B4846653D4F9}" type="presParOf" srcId="{5C33809B-DAAD-4B44-BCBD-F7C230C8CFCC}" destId="{2C89807C-74F1-40B2-B612-27BAB412CEAD}" srcOrd="3" destOrd="0" presId="urn:microsoft.com/office/officeart/2005/8/layout/hChevron3"/>
    <dgm:cxn modelId="{58C8DDCB-11F6-4B1D-89E4-56C2FB1B35C4}" type="presParOf" srcId="{5C33809B-DAAD-4B44-BCBD-F7C230C8CFCC}" destId="{2BE6173E-C9C5-4DD1-8B5C-1005AD014242}" srcOrd="4" destOrd="0" presId="urn:microsoft.com/office/officeart/2005/8/layout/hChevron3"/>
    <dgm:cxn modelId="{29DD7E95-E1E6-4DA5-8783-A791959CEBAB}" type="presParOf" srcId="{5C33809B-DAAD-4B44-BCBD-F7C230C8CFCC}" destId="{8811BD2E-C11C-44D8-9A4A-BADDFC5081C3}" srcOrd="5" destOrd="0" presId="urn:microsoft.com/office/officeart/2005/8/layout/hChevron3"/>
    <dgm:cxn modelId="{5E422AA0-6122-4794-B4AA-01565B017CFD}" type="presParOf" srcId="{5C33809B-DAAD-4B44-BCBD-F7C230C8CFCC}" destId="{A642ACC9-78E0-47E4-B5E3-D4C88889ADFF}" srcOrd="6" destOrd="0" presId="urn:microsoft.com/office/officeart/2005/8/layout/hChevron3"/>
  </dgm:cxnLst>
  <dgm:bg/>
  <dgm:whole/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FE7A4DE2-8995-470C-93E9-928F7FFA83E8}" type="doc">
      <dgm:prSet loTypeId="urn:microsoft.com/office/officeart/2005/8/layout/hChevron3" loCatId="process" qsTypeId="urn:microsoft.com/office/officeart/2005/8/quickstyle/3d1" qsCatId="3D" csTypeId="urn:microsoft.com/office/officeart/2005/8/colors/accent1_2" csCatId="accent1" phldr="1"/>
      <dgm:spPr/>
    </dgm:pt>
    <dgm:pt modelId="{5B19ADD7-7F82-44F6-BFBB-56E853DDE668}">
      <dgm:prSet phldrT="[Texto]"/>
      <dgm:spPr/>
      <dgm:t>
        <a:bodyPr/>
        <a:lstStyle/>
        <a:p>
          <a:r>
            <a:rPr lang="es-ES" dirty="0" smtClean="0"/>
            <a:t>21-23 noviembre 07</a:t>
          </a:r>
          <a:endParaRPr lang="es-ES" dirty="0"/>
        </a:p>
      </dgm:t>
    </dgm:pt>
    <dgm:pt modelId="{EC7D6D87-C7FF-48F5-B14B-E85B18C827EB}" type="parTrans" cxnId="{B52E1E7C-401A-4BCB-AB42-442DA09BFC3E}">
      <dgm:prSet/>
      <dgm:spPr/>
      <dgm:t>
        <a:bodyPr/>
        <a:lstStyle/>
        <a:p>
          <a:endParaRPr lang="es-ES"/>
        </a:p>
      </dgm:t>
    </dgm:pt>
    <dgm:pt modelId="{1218B46D-7910-4A55-A967-E05BF57E94AF}" type="sibTrans" cxnId="{B52E1E7C-401A-4BCB-AB42-442DA09BFC3E}">
      <dgm:prSet/>
      <dgm:spPr/>
      <dgm:t>
        <a:bodyPr/>
        <a:lstStyle/>
        <a:p>
          <a:endParaRPr lang="es-ES"/>
        </a:p>
      </dgm:t>
    </dgm:pt>
    <dgm:pt modelId="{86EB780A-B6B7-49D9-8DFE-EC9A46347046}">
      <dgm:prSet phldrT="[Texto]"/>
      <dgm:spPr/>
      <dgm:t>
        <a:bodyPr/>
        <a:lstStyle/>
        <a:p>
          <a:r>
            <a:rPr lang="es-ES" dirty="0" smtClean="0"/>
            <a:t>Encuentro Formativo</a:t>
          </a:r>
          <a:endParaRPr lang="es-ES" dirty="0"/>
        </a:p>
      </dgm:t>
    </dgm:pt>
    <dgm:pt modelId="{B8AE6DEA-C9AA-4C7D-A6A8-86A41EE631AC}" type="sibTrans" cxnId="{E4909375-64DD-4539-95F8-4BAD63E6D42B}">
      <dgm:prSet/>
      <dgm:spPr/>
      <dgm:t>
        <a:bodyPr/>
        <a:lstStyle/>
        <a:p>
          <a:endParaRPr lang="es-ES"/>
        </a:p>
      </dgm:t>
    </dgm:pt>
    <dgm:pt modelId="{88160833-D761-4F32-A74D-5C6E4B79F630}" type="parTrans" cxnId="{E4909375-64DD-4539-95F8-4BAD63E6D42B}">
      <dgm:prSet/>
      <dgm:spPr/>
      <dgm:t>
        <a:bodyPr/>
        <a:lstStyle/>
        <a:p>
          <a:endParaRPr lang="es-ES"/>
        </a:p>
      </dgm:t>
    </dgm:pt>
    <dgm:pt modelId="{3D47121C-EE79-49FE-BCF1-0962E2289106}">
      <dgm:prSet phldrT="[Texto]"/>
      <dgm:spPr/>
      <dgm:t>
        <a:bodyPr/>
        <a:lstStyle/>
        <a:p>
          <a:r>
            <a:rPr lang="es-ES" dirty="0" smtClean="0"/>
            <a:t>Profesores Nuevos</a:t>
          </a:r>
          <a:endParaRPr lang="es-ES" dirty="0"/>
        </a:p>
      </dgm:t>
    </dgm:pt>
    <dgm:pt modelId="{F465B46E-2B1A-4AED-90DA-6F44AE86B532}" type="parTrans" cxnId="{3777FE14-B1FC-4B6B-A715-805CBC314DFF}">
      <dgm:prSet/>
      <dgm:spPr/>
      <dgm:t>
        <a:bodyPr/>
        <a:lstStyle/>
        <a:p>
          <a:endParaRPr lang="es-ES"/>
        </a:p>
      </dgm:t>
    </dgm:pt>
    <dgm:pt modelId="{3BD387C1-D7D5-4E97-BD66-57BFEE5A369D}" type="sibTrans" cxnId="{3777FE14-B1FC-4B6B-A715-805CBC314DFF}">
      <dgm:prSet/>
      <dgm:spPr/>
      <dgm:t>
        <a:bodyPr/>
        <a:lstStyle/>
        <a:p>
          <a:endParaRPr lang="es-ES"/>
        </a:p>
      </dgm:t>
    </dgm:pt>
    <dgm:pt modelId="{B9D69F2A-47CC-4978-A5E9-D7B158E0F924}">
      <dgm:prSet phldrT="[Texto]"/>
      <dgm:spPr/>
      <dgm:t>
        <a:bodyPr/>
        <a:lstStyle/>
        <a:p>
          <a:r>
            <a:rPr lang="es-ES" dirty="0" smtClean="0"/>
            <a:t>Colmenar Viejo</a:t>
          </a:r>
          <a:endParaRPr lang="es-ES" dirty="0"/>
        </a:p>
      </dgm:t>
    </dgm:pt>
    <dgm:pt modelId="{497EE571-C234-409B-8DC1-1DBBED9D2E52}" type="parTrans" cxnId="{0EDC89D9-214E-49CF-A9E7-C9537501EDC6}">
      <dgm:prSet/>
      <dgm:spPr/>
      <dgm:t>
        <a:bodyPr/>
        <a:lstStyle/>
        <a:p>
          <a:endParaRPr lang="es-ES"/>
        </a:p>
      </dgm:t>
    </dgm:pt>
    <dgm:pt modelId="{F4383238-2117-4E09-ABEC-D275675BA46A}" type="sibTrans" cxnId="{0EDC89D9-214E-49CF-A9E7-C9537501EDC6}">
      <dgm:prSet/>
      <dgm:spPr/>
      <dgm:t>
        <a:bodyPr/>
        <a:lstStyle/>
        <a:p>
          <a:endParaRPr lang="es-ES"/>
        </a:p>
      </dgm:t>
    </dgm:pt>
    <dgm:pt modelId="{5C33809B-DAAD-4B44-BCBD-F7C230C8CFCC}" type="pres">
      <dgm:prSet presAssocID="{FE7A4DE2-8995-470C-93E9-928F7FFA83E8}" presName="Name0" presStyleCnt="0">
        <dgm:presLayoutVars>
          <dgm:dir/>
          <dgm:resizeHandles val="exact"/>
        </dgm:presLayoutVars>
      </dgm:prSet>
      <dgm:spPr/>
    </dgm:pt>
    <dgm:pt modelId="{E596F2C8-28C4-49F9-82F3-306CD29B7648}" type="pres">
      <dgm:prSet presAssocID="{86EB780A-B6B7-49D9-8DFE-EC9A46347046}" presName="parTxOnly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01E6077A-6109-4308-9FED-85F6E9DB4379}" type="pres">
      <dgm:prSet presAssocID="{B8AE6DEA-C9AA-4C7D-A6A8-86A41EE631AC}" presName="parSpace" presStyleCnt="0"/>
      <dgm:spPr/>
    </dgm:pt>
    <dgm:pt modelId="{0DBB7199-D18B-4330-AEB6-B8E312BE7F2D}" type="pres">
      <dgm:prSet presAssocID="{3D47121C-EE79-49FE-BCF1-0962E2289106}" presName="parTxOnly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2C89807C-74F1-40B2-B612-27BAB412CEAD}" type="pres">
      <dgm:prSet presAssocID="{3BD387C1-D7D5-4E97-BD66-57BFEE5A369D}" presName="parSpace" presStyleCnt="0"/>
      <dgm:spPr/>
    </dgm:pt>
    <dgm:pt modelId="{2BE6173E-C9C5-4DD1-8B5C-1005AD014242}" type="pres">
      <dgm:prSet presAssocID="{B9D69F2A-47CC-4978-A5E9-D7B158E0F924}" presName="parTxOnly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8811BD2E-C11C-44D8-9A4A-BADDFC5081C3}" type="pres">
      <dgm:prSet presAssocID="{F4383238-2117-4E09-ABEC-D275675BA46A}" presName="parSpace" presStyleCnt="0"/>
      <dgm:spPr/>
    </dgm:pt>
    <dgm:pt modelId="{A642ACC9-78E0-47E4-B5E3-D4C88889ADFF}" type="pres">
      <dgm:prSet presAssocID="{5B19ADD7-7F82-44F6-BFBB-56E853DDE668}" presName="parTxOnly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AABA5F07-91DF-4A0A-9854-1420C40D22E5}" type="presOf" srcId="{5B19ADD7-7F82-44F6-BFBB-56E853DDE668}" destId="{A642ACC9-78E0-47E4-B5E3-D4C88889ADFF}" srcOrd="0" destOrd="0" presId="urn:microsoft.com/office/officeart/2005/8/layout/hChevron3"/>
    <dgm:cxn modelId="{3777FE14-B1FC-4B6B-A715-805CBC314DFF}" srcId="{FE7A4DE2-8995-470C-93E9-928F7FFA83E8}" destId="{3D47121C-EE79-49FE-BCF1-0962E2289106}" srcOrd="1" destOrd="0" parTransId="{F465B46E-2B1A-4AED-90DA-6F44AE86B532}" sibTransId="{3BD387C1-D7D5-4E97-BD66-57BFEE5A369D}"/>
    <dgm:cxn modelId="{E4909375-64DD-4539-95F8-4BAD63E6D42B}" srcId="{FE7A4DE2-8995-470C-93E9-928F7FFA83E8}" destId="{86EB780A-B6B7-49D9-8DFE-EC9A46347046}" srcOrd="0" destOrd="0" parTransId="{88160833-D761-4F32-A74D-5C6E4B79F630}" sibTransId="{B8AE6DEA-C9AA-4C7D-A6A8-86A41EE631AC}"/>
    <dgm:cxn modelId="{B4B06CA1-BCF6-417B-AC76-B78846E8AE43}" type="presOf" srcId="{86EB780A-B6B7-49D9-8DFE-EC9A46347046}" destId="{E596F2C8-28C4-49F9-82F3-306CD29B7648}" srcOrd="0" destOrd="0" presId="urn:microsoft.com/office/officeart/2005/8/layout/hChevron3"/>
    <dgm:cxn modelId="{93594401-59A3-4CD1-B9D7-84568956A68D}" type="presOf" srcId="{B9D69F2A-47CC-4978-A5E9-D7B158E0F924}" destId="{2BE6173E-C9C5-4DD1-8B5C-1005AD014242}" srcOrd="0" destOrd="0" presId="urn:microsoft.com/office/officeart/2005/8/layout/hChevron3"/>
    <dgm:cxn modelId="{4B8BDD1F-3124-4CBD-8966-F86507ABD81E}" type="presOf" srcId="{3D47121C-EE79-49FE-BCF1-0962E2289106}" destId="{0DBB7199-D18B-4330-AEB6-B8E312BE7F2D}" srcOrd="0" destOrd="0" presId="urn:microsoft.com/office/officeart/2005/8/layout/hChevron3"/>
    <dgm:cxn modelId="{C85D2105-F509-42F6-B404-232757CCB0AB}" type="presOf" srcId="{FE7A4DE2-8995-470C-93E9-928F7FFA83E8}" destId="{5C33809B-DAAD-4B44-BCBD-F7C230C8CFCC}" srcOrd="0" destOrd="0" presId="urn:microsoft.com/office/officeart/2005/8/layout/hChevron3"/>
    <dgm:cxn modelId="{B52E1E7C-401A-4BCB-AB42-442DA09BFC3E}" srcId="{FE7A4DE2-8995-470C-93E9-928F7FFA83E8}" destId="{5B19ADD7-7F82-44F6-BFBB-56E853DDE668}" srcOrd="3" destOrd="0" parTransId="{EC7D6D87-C7FF-48F5-B14B-E85B18C827EB}" sibTransId="{1218B46D-7910-4A55-A967-E05BF57E94AF}"/>
    <dgm:cxn modelId="{0EDC89D9-214E-49CF-A9E7-C9537501EDC6}" srcId="{FE7A4DE2-8995-470C-93E9-928F7FFA83E8}" destId="{B9D69F2A-47CC-4978-A5E9-D7B158E0F924}" srcOrd="2" destOrd="0" parTransId="{497EE571-C234-409B-8DC1-1DBBED9D2E52}" sibTransId="{F4383238-2117-4E09-ABEC-D275675BA46A}"/>
    <dgm:cxn modelId="{5DDD0C25-5828-4FA8-8614-E0A418EF210F}" type="presParOf" srcId="{5C33809B-DAAD-4B44-BCBD-F7C230C8CFCC}" destId="{E596F2C8-28C4-49F9-82F3-306CD29B7648}" srcOrd="0" destOrd="0" presId="urn:microsoft.com/office/officeart/2005/8/layout/hChevron3"/>
    <dgm:cxn modelId="{9ECA317F-5116-4F49-9D9A-7746BEE0FDB9}" type="presParOf" srcId="{5C33809B-DAAD-4B44-BCBD-F7C230C8CFCC}" destId="{01E6077A-6109-4308-9FED-85F6E9DB4379}" srcOrd="1" destOrd="0" presId="urn:microsoft.com/office/officeart/2005/8/layout/hChevron3"/>
    <dgm:cxn modelId="{1BB7A5E0-3D55-4D15-9890-81362D2D7C6C}" type="presParOf" srcId="{5C33809B-DAAD-4B44-BCBD-F7C230C8CFCC}" destId="{0DBB7199-D18B-4330-AEB6-B8E312BE7F2D}" srcOrd="2" destOrd="0" presId="urn:microsoft.com/office/officeart/2005/8/layout/hChevron3"/>
    <dgm:cxn modelId="{DA4917EA-2FBD-4180-B469-DBBE859FC8DA}" type="presParOf" srcId="{5C33809B-DAAD-4B44-BCBD-F7C230C8CFCC}" destId="{2C89807C-74F1-40B2-B612-27BAB412CEAD}" srcOrd="3" destOrd="0" presId="urn:microsoft.com/office/officeart/2005/8/layout/hChevron3"/>
    <dgm:cxn modelId="{E2722BA9-EF62-4AE8-B18C-8A2973E0EFED}" type="presParOf" srcId="{5C33809B-DAAD-4B44-BCBD-F7C230C8CFCC}" destId="{2BE6173E-C9C5-4DD1-8B5C-1005AD014242}" srcOrd="4" destOrd="0" presId="urn:microsoft.com/office/officeart/2005/8/layout/hChevron3"/>
    <dgm:cxn modelId="{EC64D752-48D9-4718-B051-3B3ABE6DBCD9}" type="presParOf" srcId="{5C33809B-DAAD-4B44-BCBD-F7C230C8CFCC}" destId="{8811BD2E-C11C-44D8-9A4A-BADDFC5081C3}" srcOrd="5" destOrd="0" presId="urn:microsoft.com/office/officeart/2005/8/layout/hChevron3"/>
    <dgm:cxn modelId="{100106EC-4041-464F-9874-04E0F5DD0E00}" type="presParOf" srcId="{5C33809B-DAAD-4B44-BCBD-F7C230C8CFCC}" destId="{A642ACC9-78E0-47E4-B5E3-D4C88889ADFF}" srcOrd="6" destOrd="0" presId="urn:microsoft.com/office/officeart/2005/8/layout/hChevron3"/>
  </dgm:cxnLst>
  <dgm:bg/>
  <dgm:whole/>
</dgm:dataModel>
</file>

<file path=ppt/diagrams/data80.xml><?xml version="1.0" encoding="utf-8"?>
<dgm:dataModel xmlns:dgm="http://schemas.openxmlformats.org/drawingml/2006/diagram" xmlns:a="http://schemas.openxmlformats.org/drawingml/2006/main">
  <dgm:ptLst>
    <dgm:pt modelId="{46539B2C-8841-469D-BAD4-B4C906E673A9}" type="doc">
      <dgm:prSet loTypeId="urn:microsoft.com/office/officeart/2005/8/layout/matrix1" loCatId="matrix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es-ES"/>
        </a:p>
      </dgm:t>
    </dgm:pt>
    <dgm:pt modelId="{D692B4A9-7658-4515-80CF-380F8602DE7E}">
      <dgm:prSet/>
      <dgm:spPr/>
      <dgm:t>
        <a:bodyPr/>
        <a:lstStyle/>
        <a:p>
          <a:pPr rtl="0"/>
          <a:r>
            <a:rPr lang="es-ES" b="1" dirty="0" smtClean="0"/>
            <a:t>Puerta 2ª Finalidades del Centro educativo</a:t>
          </a:r>
          <a:endParaRPr lang="es-ES" dirty="0"/>
        </a:p>
      </dgm:t>
    </dgm:pt>
    <dgm:pt modelId="{BBD0B551-3AE5-4E3C-8056-3343FC70ABB4}" type="parTrans" cxnId="{D9F9706C-35B0-41FD-B818-91B9905C6FAB}">
      <dgm:prSet/>
      <dgm:spPr/>
      <dgm:t>
        <a:bodyPr/>
        <a:lstStyle/>
        <a:p>
          <a:endParaRPr lang="es-ES"/>
        </a:p>
      </dgm:t>
    </dgm:pt>
    <dgm:pt modelId="{E77C59DA-E603-4339-AD12-D3E139192DDC}" type="sibTrans" cxnId="{D9F9706C-35B0-41FD-B818-91B9905C6FAB}">
      <dgm:prSet/>
      <dgm:spPr/>
      <dgm:t>
        <a:bodyPr/>
        <a:lstStyle/>
        <a:p>
          <a:endParaRPr lang="es-ES"/>
        </a:p>
      </dgm:t>
    </dgm:pt>
    <dgm:pt modelId="{A597A2E9-69C9-427A-9899-D58A41326838}" type="pres">
      <dgm:prSet presAssocID="{46539B2C-8841-469D-BAD4-B4C906E673A9}" presName="diagram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26D00DFA-C154-4400-9826-7B5C497623B2}" type="pres">
      <dgm:prSet presAssocID="{46539B2C-8841-469D-BAD4-B4C906E673A9}" presName="matrix" presStyleCnt="0"/>
      <dgm:spPr/>
    </dgm:pt>
    <dgm:pt modelId="{E1415E73-0550-4CFE-91D7-30B5B988CB2C}" type="pres">
      <dgm:prSet presAssocID="{46539B2C-8841-469D-BAD4-B4C906E673A9}" presName="tile1" presStyleLbl="node1" presStyleIdx="0" presStyleCnt="4"/>
      <dgm:spPr/>
    </dgm:pt>
    <dgm:pt modelId="{A9F27DE4-E663-434A-9823-CDCDC6FD55D6}" type="pres">
      <dgm:prSet presAssocID="{46539B2C-8841-469D-BAD4-B4C906E673A9}" presName="tile1text" presStyleLbl="node1" presStyleIdx="0" presStyleCnt="4">
        <dgm:presLayoutVars>
          <dgm:chMax val="0"/>
          <dgm:chPref val="0"/>
          <dgm:bulletEnabled val="1"/>
        </dgm:presLayoutVars>
      </dgm:prSet>
      <dgm:spPr/>
    </dgm:pt>
    <dgm:pt modelId="{C2BC3B9E-CBBE-42DA-9FE4-DF144AC2A379}" type="pres">
      <dgm:prSet presAssocID="{46539B2C-8841-469D-BAD4-B4C906E673A9}" presName="tile2" presStyleLbl="node1" presStyleIdx="1" presStyleCnt="4"/>
      <dgm:spPr/>
    </dgm:pt>
    <dgm:pt modelId="{5C94C03B-7840-4FF9-9614-AEE2789F7B41}" type="pres">
      <dgm:prSet presAssocID="{46539B2C-8841-469D-BAD4-B4C906E673A9}" presName="tile2text" presStyleLbl="node1" presStyleIdx="1" presStyleCnt="4">
        <dgm:presLayoutVars>
          <dgm:chMax val="0"/>
          <dgm:chPref val="0"/>
          <dgm:bulletEnabled val="1"/>
        </dgm:presLayoutVars>
      </dgm:prSet>
      <dgm:spPr/>
    </dgm:pt>
    <dgm:pt modelId="{5E02AAFE-6A0F-4ADC-A418-1E53B052287C}" type="pres">
      <dgm:prSet presAssocID="{46539B2C-8841-469D-BAD4-B4C906E673A9}" presName="tile3" presStyleLbl="node1" presStyleIdx="2" presStyleCnt="4"/>
      <dgm:spPr/>
    </dgm:pt>
    <dgm:pt modelId="{09438547-D8D0-4468-A010-442CFE70AB53}" type="pres">
      <dgm:prSet presAssocID="{46539B2C-8841-469D-BAD4-B4C906E673A9}" presName="tile3text" presStyleLbl="node1" presStyleIdx="2" presStyleCnt="4">
        <dgm:presLayoutVars>
          <dgm:chMax val="0"/>
          <dgm:chPref val="0"/>
          <dgm:bulletEnabled val="1"/>
        </dgm:presLayoutVars>
      </dgm:prSet>
      <dgm:spPr/>
    </dgm:pt>
    <dgm:pt modelId="{37D848C0-0C15-44F2-AC9A-443A5DD7B763}" type="pres">
      <dgm:prSet presAssocID="{46539B2C-8841-469D-BAD4-B4C906E673A9}" presName="tile4" presStyleLbl="node1" presStyleIdx="3" presStyleCnt="4"/>
      <dgm:spPr/>
    </dgm:pt>
    <dgm:pt modelId="{2A160E23-FA1C-4336-B3F9-7D0EC30CF6EE}" type="pres">
      <dgm:prSet presAssocID="{46539B2C-8841-469D-BAD4-B4C906E673A9}" presName="tile4text" presStyleLbl="node1" presStyleIdx="3" presStyleCnt="4">
        <dgm:presLayoutVars>
          <dgm:chMax val="0"/>
          <dgm:chPref val="0"/>
          <dgm:bulletEnabled val="1"/>
        </dgm:presLayoutVars>
      </dgm:prSet>
      <dgm:spPr/>
    </dgm:pt>
    <dgm:pt modelId="{C37CCC9C-93E0-4172-BE6F-939ED5ED101E}" type="pres">
      <dgm:prSet presAssocID="{46539B2C-8841-469D-BAD4-B4C906E673A9}" presName="centerTile" presStyleLbl="fgShp" presStyleIdx="0" presStyleCnt="1" custScaleX="227939" custScaleY="281255">
        <dgm:presLayoutVars>
          <dgm:chMax val="0"/>
          <dgm:chPref val="0"/>
        </dgm:presLayoutVars>
      </dgm:prSet>
      <dgm:spPr/>
      <dgm:t>
        <a:bodyPr/>
        <a:lstStyle/>
        <a:p>
          <a:endParaRPr lang="es-ES"/>
        </a:p>
      </dgm:t>
    </dgm:pt>
  </dgm:ptLst>
  <dgm:cxnLst>
    <dgm:cxn modelId="{88E5CC62-672F-47BB-A168-D40811B14F52}" type="presOf" srcId="{46539B2C-8841-469D-BAD4-B4C906E673A9}" destId="{A597A2E9-69C9-427A-9899-D58A41326838}" srcOrd="0" destOrd="0" presId="urn:microsoft.com/office/officeart/2005/8/layout/matrix1"/>
    <dgm:cxn modelId="{D9F9706C-35B0-41FD-B818-91B9905C6FAB}" srcId="{46539B2C-8841-469D-BAD4-B4C906E673A9}" destId="{D692B4A9-7658-4515-80CF-380F8602DE7E}" srcOrd="0" destOrd="0" parTransId="{BBD0B551-3AE5-4E3C-8056-3343FC70ABB4}" sibTransId="{E77C59DA-E603-4339-AD12-D3E139192DDC}"/>
    <dgm:cxn modelId="{82174142-E7BA-4D60-A17D-CCA225DB4EB8}" type="presOf" srcId="{D692B4A9-7658-4515-80CF-380F8602DE7E}" destId="{C37CCC9C-93E0-4172-BE6F-939ED5ED101E}" srcOrd="0" destOrd="0" presId="urn:microsoft.com/office/officeart/2005/8/layout/matrix1"/>
    <dgm:cxn modelId="{56BEF0AA-8B25-4767-8698-5EA6480D378C}" type="presParOf" srcId="{A597A2E9-69C9-427A-9899-D58A41326838}" destId="{26D00DFA-C154-4400-9826-7B5C497623B2}" srcOrd="0" destOrd="0" presId="urn:microsoft.com/office/officeart/2005/8/layout/matrix1"/>
    <dgm:cxn modelId="{B6871AF8-44C6-4EA7-8989-A5D30BD0DF1F}" type="presParOf" srcId="{26D00DFA-C154-4400-9826-7B5C497623B2}" destId="{E1415E73-0550-4CFE-91D7-30B5B988CB2C}" srcOrd="0" destOrd="0" presId="urn:microsoft.com/office/officeart/2005/8/layout/matrix1"/>
    <dgm:cxn modelId="{E1F2A60A-CE63-489C-8A9E-750C42941B1C}" type="presParOf" srcId="{26D00DFA-C154-4400-9826-7B5C497623B2}" destId="{A9F27DE4-E663-434A-9823-CDCDC6FD55D6}" srcOrd="1" destOrd="0" presId="urn:microsoft.com/office/officeart/2005/8/layout/matrix1"/>
    <dgm:cxn modelId="{09461CFC-7E75-45AC-89A0-6F6ECCBECB05}" type="presParOf" srcId="{26D00DFA-C154-4400-9826-7B5C497623B2}" destId="{C2BC3B9E-CBBE-42DA-9FE4-DF144AC2A379}" srcOrd="2" destOrd="0" presId="urn:microsoft.com/office/officeart/2005/8/layout/matrix1"/>
    <dgm:cxn modelId="{78E2A868-DE59-4009-8795-015C77B0BA71}" type="presParOf" srcId="{26D00DFA-C154-4400-9826-7B5C497623B2}" destId="{5C94C03B-7840-4FF9-9614-AEE2789F7B41}" srcOrd="3" destOrd="0" presId="urn:microsoft.com/office/officeart/2005/8/layout/matrix1"/>
    <dgm:cxn modelId="{89F9799C-8A76-4910-B6F1-9FE89B5F3F82}" type="presParOf" srcId="{26D00DFA-C154-4400-9826-7B5C497623B2}" destId="{5E02AAFE-6A0F-4ADC-A418-1E53B052287C}" srcOrd="4" destOrd="0" presId="urn:microsoft.com/office/officeart/2005/8/layout/matrix1"/>
    <dgm:cxn modelId="{0E2A4B5B-9B0E-4A3D-AF46-7E8760F31C68}" type="presParOf" srcId="{26D00DFA-C154-4400-9826-7B5C497623B2}" destId="{09438547-D8D0-4468-A010-442CFE70AB53}" srcOrd="5" destOrd="0" presId="urn:microsoft.com/office/officeart/2005/8/layout/matrix1"/>
    <dgm:cxn modelId="{934BC8AB-3B94-4ABD-BCC5-4EA6F145CB17}" type="presParOf" srcId="{26D00DFA-C154-4400-9826-7B5C497623B2}" destId="{37D848C0-0C15-44F2-AC9A-443A5DD7B763}" srcOrd="6" destOrd="0" presId="urn:microsoft.com/office/officeart/2005/8/layout/matrix1"/>
    <dgm:cxn modelId="{039DA4BE-32E1-4A7A-95B3-50DAEF391BDC}" type="presParOf" srcId="{26D00DFA-C154-4400-9826-7B5C497623B2}" destId="{2A160E23-FA1C-4336-B3F9-7D0EC30CF6EE}" srcOrd="7" destOrd="0" presId="urn:microsoft.com/office/officeart/2005/8/layout/matrix1"/>
    <dgm:cxn modelId="{882F77F9-8EBB-4E47-AB3E-76AA1285ADC8}" type="presParOf" srcId="{A597A2E9-69C9-427A-9899-D58A41326838}" destId="{C37CCC9C-93E0-4172-BE6F-939ED5ED101E}" srcOrd="1" destOrd="0" presId="urn:microsoft.com/office/officeart/2005/8/layout/matrix1"/>
  </dgm:cxnLst>
  <dgm:bg/>
  <dgm:whole/>
</dgm:dataModel>
</file>

<file path=ppt/diagrams/data81.xml><?xml version="1.0" encoding="utf-8"?>
<dgm:dataModel xmlns:dgm="http://schemas.openxmlformats.org/drawingml/2006/diagram" xmlns:a="http://schemas.openxmlformats.org/drawingml/2006/main">
  <dgm:ptLst>
    <dgm:pt modelId="{FE7A4DE2-8995-470C-93E9-928F7FFA83E8}" type="doc">
      <dgm:prSet loTypeId="urn:microsoft.com/office/officeart/2005/8/layout/hChevron3" loCatId="process" qsTypeId="urn:microsoft.com/office/officeart/2005/8/quickstyle/3d1" qsCatId="3D" csTypeId="urn:microsoft.com/office/officeart/2005/8/colors/accent1_2" csCatId="accent1" phldr="1"/>
      <dgm:spPr/>
    </dgm:pt>
    <dgm:pt modelId="{5B19ADD7-7F82-44F6-BFBB-56E853DDE668}">
      <dgm:prSet phldrT="[Texto]"/>
      <dgm:spPr/>
      <dgm:t>
        <a:bodyPr/>
        <a:lstStyle/>
        <a:p>
          <a:r>
            <a:rPr lang="es-ES" dirty="0" smtClean="0"/>
            <a:t>21-23 noviembre 07</a:t>
          </a:r>
          <a:endParaRPr lang="es-ES" dirty="0"/>
        </a:p>
      </dgm:t>
    </dgm:pt>
    <dgm:pt modelId="{EC7D6D87-C7FF-48F5-B14B-E85B18C827EB}" type="parTrans" cxnId="{B52E1E7C-401A-4BCB-AB42-442DA09BFC3E}">
      <dgm:prSet/>
      <dgm:spPr/>
      <dgm:t>
        <a:bodyPr/>
        <a:lstStyle/>
        <a:p>
          <a:endParaRPr lang="es-ES"/>
        </a:p>
      </dgm:t>
    </dgm:pt>
    <dgm:pt modelId="{1218B46D-7910-4A55-A967-E05BF57E94AF}" type="sibTrans" cxnId="{B52E1E7C-401A-4BCB-AB42-442DA09BFC3E}">
      <dgm:prSet/>
      <dgm:spPr/>
      <dgm:t>
        <a:bodyPr/>
        <a:lstStyle/>
        <a:p>
          <a:endParaRPr lang="es-ES"/>
        </a:p>
      </dgm:t>
    </dgm:pt>
    <dgm:pt modelId="{86EB780A-B6B7-49D9-8DFE-EC9A46347046}">
      <dgm:prSet phldrT="[Texto]"/>
      <dgm:spPr/>
      <dgm:t>
        <a:bodyPr/>
        <a:lstStyle/>
        <a:p>
          <a:r>
            <a:rPr lang="es-ES" dirty="0" smtClean="0"/>
            <a:t>Encuentro Formativo</a:t>
          </a:r>
          <a:endParaRPr lang="es-ES" dirty="0"/>
        </a:p>
      </dgm:t>
    </dgm:pt>
    <dgm:pt modelId="{B8AE6DEA-C9AA-4C7D-A6A8-86A41EE631AC}" type="sibTrans" cxnId="{E4909375-64DD-4539-95F8-4BAD63E6D42B}">
      <dgm:prSet/>
      <dgm:spPr/>
      <dgm:t>
        <a:bodyPr/>
        <a:lstStyle/>
        <a:p>
          <a:endParaRPr lang="es-ES"/>
        </a:p>
      </dgm:t>
    </dgm:pt>
    <dgm:pt modelId="{88160833-D761-4F32-A74D-5C6E4B79F630}" type="parTrans" cxnId="{E4909375-64DD-4539-95F8-4BAD63E6D42B}">
      <dgm:prSet/>
      <dgm:spPr/>
      <dgm:t>
        <a:bodyPr/>
        <a:lstStyle/>
        <a:p>
          <a:endParaRPr lang="es-ES"/>
        </a:p>
      </dgm:t>
    </dgm:pt>
    <dgm:pt modelId="{3D47121C-EE79-49FE-BCF1-0962E2289106}">
      <dgm:prSet phldrT="[Texto]"/>
      <dgm:spPr/>
      <dgm:t>
        <a:bodyPr/>
        <a:lstStyle/>
        <a:p>
          <a:r>
            <a:rPr lang="es-ES" dirty="0" smtClean="0"/>
            <a:t>Profesores Nuevos</a:t>
          </a:r>
          <a:endParaRPr lang="es-ES" dirty="0"/>
        </a:p>
      </dgm:t>
    </dgm:pt>
    <dgm:pt modelId="{F465B46E-2B1A-4AED-90DA-6F44AE86B532}" type="parTrans" cxnId="{3777FE14-B1FC-4B6B-A715-805CBC314DFF}">
      <dgm:prSet/>
      <dgm:spPr/>
      <dgm:t>
        <a:bodyPr/>
        <a:lstStyle/>
        <a:p>
          <a:endParaRPr lang="es-ES"/>
        </a:p>
      </dgm:t>
    </dgm:pt>
    <dgm:pt modelId="{3BD387C1-D7D5-4E97-BD66-57BFEE5A369D}" type="sibTrans" cxnId="{3777FE14-B1FC-4B6B-A715-805CBC314DFF}">
      <dgm:prSet/>
      <dgm:spPr/>
      <dgm:t>
        <a:bodyPr/>
        <a:lstStyle/>
        <a:p>
          <a:endParaRPr lang="es-ES"/>
        </a:p>
      </dgm:t>
    </dgm:pt>
    <dgm:pt modelId="{B9D69F2A-47CC-4978-A5E9-D7B158E0F924}">
      <dgm:prSet phldrT="[Texto]"/>
      <dgm:spPr/>
      <dgm:t>
        <a:bodyPr/>
        <a:lstStyle/>
        <a:p>
          <a:r>
            <a:rPr lang="es-ES" dirty="0" smtClean="0"/>
            <a:t>Colmenar Viejo</a:t>
          </a:r>
          <a:endParaRPr lang="es-ES" dirty="0"/>
        </a:p>
      </dgm:t>
    </dgm:pt>
    <dgm:pt modelId="{497EE571-C234-409B-8DC1-1DBBED9D2E52}" type="parTrans" cxnId="{0EDC89D9-214E-49CF-A9E7-C9537501EDC6}">
      <dgm:prSet/>
      <dgm:spPr/>
      <dgm:t>
        <a:bodyPr/>
        <a:lstStyle/>
        <a:p>
          <a:endParaRPr lang="es-ES"/>
        </a:p>
      </dgm:t>
    </dgm:pt>
    <dgm:pt modelId="{F4383238-2117-4E09-ABEC-D275675BA46A}" type="sibTrans" cxnId="{0EDC89D9-214E-49CF-A9E7-C9537501EDC6}">
      <dgm:prSet/>
      <dgm:spPr/>
      <dgm:t>
        <a:bodyPr/>
        <a:lstStyle/>
        <a:p>
          <a:endParaRPr lang="es-ES"/>
        </a:p>
      </dgm:t>
    </dgm:pt>
    <dgm:pt modelId="{5C33809B-DAAD-4B44-BCBD-F7C230C8CFCC}" type="pres">
      <dgm:prSet presAssocID="{FE7A4DE2-8995-470C-93E9-928F7FFA83E8}" presName="Name0" presStyleCnt="0">
        <dgm:presLayoutVars>
          <dgm:dir/>
          <dgm:resizeHandles val="exact"/>
        </dgm:presLayoutVars>
      </dgm:prSet>
      <dgm:spPr/>
    </dgm:pt>
    <dgm:pt modelId="{E596F2C8-28C4-49F9-82F3-306CD29B7648}" type="pres">
      <dgm:prSet presAssocID="{86EB780A-B6B7-49D9-8DFE-EC9A46347046}" presName="parTxOnly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01E6077A-6109-4308-9FED-85F6E9DB4379}" type="pres">
      <dgm:prSet presAssocID="{B8AE6DEA-C9AA-4C7D-A6A8-86A41EE631AC}" presName="parSpace" presStyleCnt="0"/>
      <dgm:spPr/>
    </dgm:pt>
    <dgm:pt modelId="{0DBB7199-D18B-4330-AEB6-B8E312BE7F2D}" type="pres">
      <dgm:prSet presAssocID="{3D47121C-EE79-49FE-BCF1-0962E2289106}" presName="parTxOnly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2C89807C-74F1-40B2-B612-27BAB412CEAD}" type="pres">
      <dgm:prSet presAssocID="{3BD387C1-D7D5-4E97-BD66-57BFEE5A369D}" presName="parSpace" presStyleCnt="0"/>
      <dgm:spPr/>
    </dgm:pt>
    <dgm:pt modelId="{2BE6173E-C9C5-4DD1-8B5C-1005AD014242}" type="pres">
      <dgm:prSet presAssocID="{B9D69F2A-47CC-4978-A5E9-D7B158E0F924}" presName="parTxOnly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8811BD2E-C11C-44D8-9A4A-BADDFC5081C3}" type="pres">
      <dgm:prSet presAssocID="{F4383238-2117-4E09-ABEC-D275675BA46A}" presName="parSpace" presStyleCnt="0"/>
      <dgm:spPr/>
    </dgm:pt>
    <dgm:pt modelId="{A642ACC9-78E0-47E4-B5E3-D4C88889ADFF}" type="pres">
      <dgm:prSet presAssocID="{5B19ADD7-7F82-44F6-BFBB-56E853DDE668}" presName="parTxOnly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3777FE14-B1FC-4B6B-A715-805CBC314DFF}" srcId="{FE7A4DE2-8995-470C-93E9-928F7FFA83E8}" destId="{3D47121C-EE79-49FE-BCF1-0962E2289106}" srcOrd="1" destOrd="0" parTransId="{F465B46E-2B1A-4AED-90DA-6F44AE86B532}" sibTransId="{3BD387C1-D7D5-4E97-BD66-57BFEE5A369D}"/>
    <dgm:cxn modelId="{65CCD8AF-77AE-445C-A0ED-19AEAE8FD8B5}" type="presOf" srcId="{B9D69F2A-47CC-4978-A5E9-D7B158E0F924}" destId="{2BE6173E-C9C5-4DD1-8B5C-1005AD014242}" srcOrd="0" destOrd="0" presId="urn:microsoft.com/office/officeart/2005/8/layout/hChevron3"/>
    <dgm:cxn modelId="{E4909375-64DD-4539-95F8-4BAD63E6D42B}" srcId="{FE7A4DE2-8995-470C-93E9-928F7FFA83E8}" destId="{86EB780A-B6B7-49D9-8DFE-EC9A46347046}" srcOrd="0" destOrd="0" parTransId="{88160833-D761-4F32-A74D-5C6E4B79F630}" sibTransId="{B8AE6DEA-C9AA-4C7D-A6A8-86A41EE631AC}"/>
    <dgm:cxn modelId="{19B9E6C9-6B34-4B5D-B96B-10BED7EF4243}" type="presOf" srcId="{86EB780A-B6B7-49D9-8DFE-EC9A46347046}" destId="{E596F2C8-28C4-49F9-82F3-306CD29B7648}" srcOrd="0" destOrd="0" presId="urn:microsoft.com/office/officeart/2005/8/layout/hChevron3"/>
    <dgm:cxn modelId="{5CDB0B80-69F6-4E86-B855-90E61647EAC2}" type="presOf" srcId="{3D47121C-EE79-49FE-BCF1-0962E2289106}" destId="{0DBB7199-D18B-4330-AEB6-B8E312BE7F2D}" srcOrd="0" destOrd="0" presId="urn:microsoft.com/office/officeart/2005/8/layout/hChevron3"/>
    <dgm:cxn modelId="{B52E1E7C-401A-4BCB-AB42-442DA09BFC3E}" srcId="{FE7A4DE2-8995-470C-93E9-928F7FFA83E8}" destId="{5B19ADD7-7F82-44F6-BFBB-56E853DDE668}" srcOrd="3" destOrd="0" parTransId="{EC7D6D87-C7FF-48F5-B14B-E85B18C827EB}" sibTransId="{1218B46D-7910-4A55-A967-E05BF57E94AF}"/>
    <dgm:cxn modelId="{0EDC89D9-214E-49CF-A9E7-C9537501EDC6}" srcId="{FE7A4DE2-8995-470C-93E9-928F7FFA83E8}" destId="{B9D69F2A-47CC-4978-A5E9-D7B158E0F924}" srcOrd="2" destOrd="0" parTransId="{497EE571-C234-409B-8DC1-1DBBED9D2E52}" sibTransId="{F4383238-2117-4E09-ABEC-D275675BA46A}"/>
    <dgm:cxn modelId="{6F956F3F-EE00-4FDD-B5E7-4C57D1EE2235}" type="presOf" srcId="{5B19ADD7-7F82-44F6-BFBB-56E853DDE668}" destId="{A642ACC9-78E0-47E4-B5E3-D4C88889ADFF}" srcOrd="0" destOrd="0" presId="urn:microsoft.com/office/officeart/2005/8/layout/hChevron3"/>
    <dgm:cxn modelId="{ECBA9B13-2E85-4D1E-8AC4-42DAF73A80B0}" type="presOf" srcId="{FE7A4DE2-8995-470C-93E9-928F7FFA83E8}" destId="{5C33809B-DAAD-4B44-BCBD-F7C230C8CFCC}" srcOrd="0" destOrd="0" presId="urn:microsoft.com/office/officeart/2005/8/layout/hChevron3"/>
    <dgm:cxn modelId="{8EFE8376-58E2-4476-9BC3-5EB8E92CEA6A}" type="presParOf" srcId="{5C33809B-DAAD-4B44-BCBD-F7C230C8CFCC}" destId="{E596F2C8-28C4-49F9-82F3-306CD29B7648}" srcOrd="0" destOrd="0" presId="urn:microsoft.com/office/officeart/2005/8/layout/hChevron3"/>
    <dgm:cxn modelId="{A663B54B-3FF4-4415-8C2A-A6F9ACB046CB}" type="presParOf" srcId="{5C33809B-DAAD-4B44-BCBD-F7C230C8CFCC}" destId="{01E6077A-6109-4308-9FED-85F6E9DB4379}" srcOrd="1" destOrd="0" presId="urn:microsoft.com/office/officeart/2005/8/layout/hChevron3"/>
    <dgm:cxn modelId="{D7F83837-7F35-445C-924B-7D9138FBE7C1}" type="presParOf" srcId="{5C33809B-DAAD-4B44-BCBD-F7C230C8CFCC}" destId="{0DBB7199-D18B-4330-AEB6-B8E312BE7F2D}" srcOrd="2" destOrd="0" presId="urn:microsoft.com/office/officeart/2005/8/layout/hChevron3"/>
    <dgm:cxn modelId="{E6086929-8666-4F34-8F27-C32CF9BB242A}" type="presParOf" srcId="{5C33809B-DAAD-4B44-BCBD-F7C230C8CFCC}" destId="{2C89807C-74F1-40B2-B612-27BAB412CEAD}" srcOrd="3" destOrd="0" presId="urn:microsoft.com/office/officeart/2005/8/layout/hChevron3"/>
    <dgm:cxn modelId="{23EE8E57-6BE1-4A93-B5AD-3728C080F3F4}" type="presParOf" srcId="{5C33809B-DAAD-4B44-BCBD-F7C230C8CFCC}" destId="{2BE6173E-C9C5-4DD1-8B5C-1005AD014242}" srcOrd="4" destOrd="0" presId="urn:microsoft.com/office/officeart/2005/8/layout/hChevron3"/>
    <dgm:cxn modelId="{BDC781B2-7CF7-4BB2-9C0D-F90AB73DBD08}" type="presParOf" srcId="{5C33809B-DAAD-4B44-BCBD-F7C230C8CFCC}" destId="{8811BD2E-C11C-44D8-9A4A-BADDFC5081C3}" srcOrd="5" destOrd="0" presId="urn:microsoft.com/office/officeart/2005/8/layout/hChevron3"/>
    <dgm:cxn modelId="{3882327E-324A-4B5C-A2B4-2F1F227FE8C1}" type="presParOf" srcId="{5C33809B-DAAD-4B44-BCBD-F7C230C8CFCC}" destId="{A642ACC9-78E0-47E4-B5E3-D4C88889ADFF}" srcOrd="6" destOrd="0" presId="urn:microsoft.com/office/officeart/2005/8/layout/hChevron3"/>
  </dgm:cxnLst>
  <dgm:bg/>
  <dgm:whole/>
</dgm:dataModel>
</file>

<file path=ppt/diagrams/data82.xml><?xml version="1.0" encoding="utf-8"?>
<dgm:dataModel xmlns:dgm="http://schemas.openxmlformats.org/drawingml/2006/diagram" xmlns:a="http://schemas.openxmlformats.org/drawingml/2006/main">
  <dgm:ptLst>
    <dgm:pt modelId="{FE7A4DE2-8995-470C-93E9-928F7FFA83E8}" type="doc">
      <dgm:prSet loTypeId="urn:microsoft.com/office/officeart/2005/8/layout/hChevron3" loCatId="process" qsTypeId="urn:microsoft.com/office/officeart/2005/8/quickstyle/3d1" qsCatId="3D" csTypeId="urn:microsoft.com/office/officeart/2005/8/colors/accent1_2" csCatId="accent1" phldr="1"/>
      <dgm:spPr/>
    </dgm:pt>
    <dgm:pt modelId="{5B19ADD7-7F82-44F6-BFBB-56E853DDE668}">
      <dgm:prSet phldrT="[Texto]"/>
      <dgm:spPr/>
      <dgm:t>
        <a:bodyPr/>
        <a:lstStyle/>
        <a:p>
          <a:r>
            <a:rPr lang="es-ES" dirty="0" smtClean="0"/>
            <a:t>21-23 noviembre 07</a:t>
          </a:r>
          <a:endParaRPr lang="es-ES" dirty="0"/>
        </a:p>
      </dgm:t>
    </dgm:pt>
    <dgm:pt modelId="{EC7D6D87-C7FF-48F5-B14B-E85B18C827EB}" type="parTrans" cxnId="{B52E1E7C-401A-4BCB-AB42-442DA09BFC3E}">
      <dgm:prSet/>
      <dgm:spPr/>
      <dgm:t>
        <a:bodyPr/>
        <a:lstStyle/>
        <a:p>
          <a:endParaRPr lang="es-ES"/>
        </a:p>
      </dgm:t>
    </dgm:pt>
    <dgm:pt modelId="{1218B46D-7910-4A55-A967-E05BF57E94AF}" type="sibTrans" cxnId="{B52E1E7C-401A-4BCB-AB42-442DA09BFC3E}">
      <dgm:prSet/>
      <dgm:spPr/>
      <dgm:t>
        <a:bodyPr/>
        <a:lstStyle/>
        <a:p>
          <a:endParaRPr lang="es-ES"/>
        </a:p>
      </dgm:t>
    </dgm:pt>
    <dgm:pt modelId="{86EB780A-B6B7-49D9-8DFE-EC9A46347046}">
      <dgm:prSet phldrT="[Texto]"/>
      <dgm:spPr/>
      <dgm:t>
        <a:bodyPr/>
        <a:lstStyle/>
        <a:p>
          <a:r>
            <a:rPr lang="es-ES" dirty="0" smtClean="0"/>
            <a:t>Encuentro Formativo</a:t>
          </a:r>
          <a:endParaRPr lang="es-ES" dirty="0"/>
        </a:p>
      </dgm:t>
    </dgm:pt>
    <dgm:pt modelId="{B8AE6DEA-C9AA-4C7D-A6A8-86A41EE631AC}" type="sibTrans" cxnId="{E4909375-64DD-4539-95F8-4BAD63E6D42B}">
      <dgm:prSet/>
      <dgm:spPr/>
      <dgm:t>
        <a:bodyPr/>
        <a:lstStyle/>
        <a:p>
          <a:endParaRPr lang="es-ES"/>
        </a:p>
      </dgm:t>
    </dgm:pt>
    <dgm:pt modelId="{88160833-D761-4F32-A74D-5C6E4B79F630}" type="parTrans" cxnId="{E4909375-64DD-4539-95F8-4BAD63E6D42B}">
      <dgm:prSet/>
      <dgm:spPr/>
      <dgm:t>
        <a:bodyPr/>
        <a:lstStyle/>
        <a:p>
          <a:endParaRPr lang="es-ES"/>
        </a:p>
      </dgm:t>
    </dgm:pt>
    <dgm:pt modelId="{3D47121C-EE79-49FE-BCF1-0962E2289106}">
      <dgm:prSet phldrT="[Texto]"/>
      <dgm:spPr/>
      <dgm:t>
        <a:bodyPr/>
        <a:lstStyle/>
        <a:p>
          <a:r>
            <a:rPr lang="es-ES" dirty="0" smtClean="0"/>
            <a:t>Profesores Nuevos</a:t>
          </a:r>
          <a:endParaRPr lang="es-ES" dirty="0"/>
        </a:p>
      </dgm:t>
    </dgm:pt>
    <dgm:pt modelId="{F465B46E-2B1A-4AED-90DA-6F44AE86B532}" type="parTrans" cxnId="{3777FE14-B1FC-4B6B-A715-805CBC314DFF}">
      <dgm:prSet/>
      <dgm:spPr/>
      <dgm:t>
        <a:bodyPr/>
        <a:lstStyle/>
        <a:p>
          <a:endParaRPr lang="es-ES"/>
        </a:p>
      </dgm:t>
    </dgm:pt>
    <dgm:pt modelId="{3BD387C1-D7D5-4E97-BD66-57BFEE5A369D}" type="sibTrans" cxnId="{3777FE14-B1FC-4B6B-A715-805CBC314DFF}">
      <dgm:prSet/>
      <dgm:spPr/>
      <dgm:t>
        <a:bodyPr/>
        <a:lstStyle/>
        <a:p>
          <a:endParaRPr lang="es-ES"/>
        </a:p>
      </dgm:t>
    </dgm:pt>
    <dgm:pt modelId="{B9D69F2A-47CC-4978-A5E9-D7B158E0F924}">
      <dgm:prSet phldrT="[Texto]"/>
      <dgm:spPr/>
      <dgm:t>
        <a:bodyPr/>
        <a:lstStyle/>
        <a:p>
          <a:r>
            <a:rPr lang="es-ES" dirty="0" smtClean="0"/>
            <a:t>Colmenar Viejo</a:t>
          </a:r>
          <a:endParaRPr lang="es-ES" dirty="0"/>
        </a:p>
      </dgm:t>
    </dgm:pt>
    <dgm:pt modelId="{497EE571-C234-409B-8DC1-1DBBED9D2E52}" type="parTrans" cxnId="{0EDC89D9-214E-49CF-A9E7-C9537501EDC6}">
      <dgm:prSet/>
      <dgm:spPr/>
      <dgm:t>
        <a:bodyPr/>
        <a:lstStyle/>
        <a:p>
          <a:endParaRPr lang="es-ES"/>
        </a:p>
      </dgm:t>
    </dgm:pt>
    <dgm:pt modelId="{F4383238-2117-4E09-ABEC-D275675BA46A}" type="sibTrans" cxnId="{0EDC89D9-214E-49CF-A9E7-C9537501EDC6}">
      <dgm:prSet/>
      <dgm:spPr/>
      <dgm:t>
        <a:bodyPr/>
        <a:lstStyle/>
        <a:p>
          <a:endParaRPr lang="es-ES"/>
        </a:p>
      </dgm:t>
    </dgm:pt>
    <dgm:pt modelId="{5C33809B-DAAD-4B44-BCBD-F7C230C8CFCC}" type="pres">
      <dgm:prSet presAssocID="{FE7A4DE2-8995-470C-93E9-928F7FFA83E8}" presName="Name0" presStyleCnt="0">
        <dgm:presLayoutVars>
          <dgm:dir/>
          <dgm:resizeHandles val="exact"/>
        </dgm:presLayoutVars>
      </dgm:prSet>
      <dgm:spPr/>
    </dgm:pt>
    <dgm:pt modelId="{E596F2C8-28C4-49F9-82F3-306CD29B7648}" type="pres">
      <dgm:prSet presAssocID="{86EB780A-B6B7-49D9-8DFE-EC9A46347046}" presName="parTxOnly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01E6077A-6109-4308-9FED-85F6E9DB4379}" type="pres">
      <dgm:prSet presAssocID="{B8AE6DEA-C9AA-4C7D-A6A8-86A41EE631AC}" presName="parSpace" presStyleCnt="0"/>
      <dgm:spPr/>
    </dgm:pt>
    <dgm:pt modelId="{0DBB7199-D18B-4330-AEB6-B8E312BE7F2D}" type="pres">
      <dgm:prSet presAssocID="{3D47121C-EE79-49FE-BCF1-0962E2289106}" presName="parTxOnly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2C89807C-74F1-40B2-B612-27BAB412CEAD}" type="pres">
      <dgm:prSet presAssocID="{3BD387C1-D7D5-4E97-BD66-57BFEE5A369D}" presName="parSpace" presStyleCnt="0"/>
      <dgm:spPr/>
    </dgm:pt>
    <dgm:pt modelId="{2BE6173E-C9C5-4DD1-8B5C-1005AD014242}" type="pres">
      <dgm:prSet presAssocID="{B9D69F2A-47CC-4978-A5E9-D7B158E0F924}" presName="parTxOnly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8811BD2E-C11C-44D8-9A4A-BADDFC5081C3}" type="pres">
      <dgm:prSet presAssocID="{F4383238-2117-4E09-ABEC-D275675BA46A}" presName="parSpace" presStyleCnt="0"/>
      <dgm:spPr/>
    </dgm:pt>
    <dgm:pt modelId="{A642ACC9-78E0-47E4-B5E3-D4C88889ADFF}" type="pres">
      <dgm:prSet presAssocID="{5B19ADD7-7F82-44F6-BFBB-56E853DDE668}" presName="parTxOnly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3777FE14-B1FC-4B6B-A715-805CBC314DFF}" srcId="{FE7A4DE2-8995-470C-93E9-928F7FFA83E8}" destId="{3D47121C-EE79-49FE-BCF1-0962E2289106}" srcOrd="1" destOrd="0" parTransId="{F465B46E-2B1A-4AED-90DA-6F44AE86B532}" sibTransId="{3BD387C1-D7D5-4E97-BD66-57BFEE5A369D}"/>
    <dgm:cxn modelId="{E4909375-64DD-4539-95F8-4BAD63E6D42B}" srcId="{FE7A4DE2-8995-470C-93E9-928F7FFA83E8}" destId="{86EB780A-B6B7-49D9-8DFE-EC9A46347046}" srcOrd="0" destOrd="0" parTransId="{88160833-D761-4F32-A74D-5C6E4B79F630}" sibTransId="{B8AE6DEA-C9AA-4C7D-A6A8-86A41EE631AC}"/>
    <dgm:cxn modelId="{19D57E48-11B7-46D1-856D-5AD8F29FEA16}" type="presOf" srcId="{B9D69F2A-47CC-4978-A5E9-D7B158E0F924}" destId="{2BE6173E-C9C5-4DD1-8B5C-1005AD014242}" srcOrd="0" destOrd="0" presId="urn:microsoft.com/office/officeart/2005/8/layout/hChevron3"/>
    <dgm:cxn modelId="{7CD811E7-C43B-4700-884C-447EF1A9994B}" type="presOf" srcId="{5B19ADD7-7F82-44F6-BFBB-56E853DDE668}" destId="{A642ACC9-78E0-47E4-B5E3-D4C88889ADFF}" srcOrd="0" destOrd="0" presId="urn:microsoft.com/office/officeart/2005/8/layout/hChevron3"/>
    <dgm:cxn modelId="{038401BB-8987-469D-9A49-7C5FE808067C}" type="presOf" srcId="{3D47121C-EE79-49FE-BCF1-0962E2289106}" destId="{0DBB7199-D18B-4330-AEB6-B8E312BE7F2D}" srcOrd="0" destOrd="0" presId="urn:microsoft.com/office/officeart/2005/8/layout/hChevron3"/>
    <dgm:cxn modelId="{B5C960A2-4901-4500-A3F5-A4E428168AC5}" type="presOf" srcId="{86EB780A-B6B7-49D9-8DFE-EC9A46347046}" destId="{E596F2C8-28C4-49F9-82F3-306CD29B7648}" srcOrd="0" destOrd="0" presId="urn:microsoft.com/office/officeart/2005/8/layout/hChevron3"/>
    <dgm:cxn modelId="{64DDD952-BC94-4812-A896-8F081F7BFAE4}" type="presOf" srcId="{FE7A4DE2-8995-470C-93E9-928F7FFA83E8}" destId="{5C33809B-DAAD-4B44-BCBD-F7C230C8CFCC}" srcOrd="0" destOrd="0" presId="urn:microsoft.com/office/officeart/2005/8/layout/hChevron3"/>
    <dgm:cxn modelId="{B52E1E7C-401A-4BCB-AB42-442DA09BFC3E}" srcId="{FE7A4DE2-8995-470C-93E9-928F7FFA83E8}" destId="{5B19ADD7-7F82-44F6-BFBB-56E853DDE668}" srcOrd="3" destOrd="0" parTransId="{EC7D6D87-C7FF-48F5-B14B-E85B18C827EB}" sibTransId="{1218B46D-7910-4A55-A967-E05BF57E94AF}"/>
    <dgm:cxn modelId="{0EDC89D9-214E-49CF-A9E7-C9537501EDC6}" srcId="{FE7A4DE2-8995-470C-93E9-928F7FFA83E8}" destId="{B9D69F2A-47CC-4978-A5E9-D7B158E0F924}" srcOrd="2" destOrd="0" parTransId="{497EE571-C234-409B-8DC1-1DBBED9D2E52}" sibTransId="{F4383238-2117-4E09-ABEC-D275675BA46A}"/>
    <dgm:cxn modelId="{B69EC46E-B0A4-450D-996F-7EC8FD618A50}" type="presParOf" srcId="{5C33809B-DAAD-4B44-BCBD-F7C230C8CFCC}" destId="{E596F2C8-28C4-49F9-82F3-306CD29B7648}" srcOrd="0" destOrd="0" presId="urn:microsoft.com/office/officeart/2005/8/layout/hChevron3"/>
    <dgm:cxn modelId="{0FEF2476-A193-4AF2-BD53-AED170B9EC27}" type="presParOf" srcId="{5C33809B-DAAD-4B44-BCBD-F7C230C8CFCC}" destId="{01E6077A-6109-4308-9FED-85F6E9DB4379}" srcOrd="1" destOrd="0" presId="urn:microsoft.com/office/officeart/2005/8/layout/hChevron3"/>
    <dgm:cxn modelId="{7965CB76-2C64-4408-A09F-07854478EE02}" type="presParOf" srcId="{5C33809B-DAAD-4B44-BCBD-F7C230C8CFCC}" destId="{0DBB7199-D18B-4330-AEB6-B8E312BE7F2D}" srcOrd="2" destOrd="0" presId="urn:microsoft.com/office/officeart/2005/8/layout/hChevron3"/>
    <dgm:cxn modelId="{EF027F53-005A-42A9-AACD-98908F776A94}" type="presParOf" srcId="{5C33809B-DAAD-4B44-BCBD-F7C230C8CFCC}" destId="{2C89807C-74F1-40B2-B612-27BAB412CEAD}" srcOrd="3" destOrd="0" presId="urn:microsoft.com/office/officeart/2005/8/layout/hChevron3"/>
    <dgm:cxn modelId="{23C13112-50CF-43AB-A0CF-CD8830806CDA}" type="presParOf" srcId="{5C33809B-DAAD-4B44-BCBD-F7C230C8CFCC}" destId="{2BE6173E-C9C5-4DD1-8B5C-1005AD014242}" srcOrd="4" destOrd="0" presId="urn:microsoft.com/office/officeart/2005/8/layout/hChevron3"/>
    <dgm:cxn modelId="{473B4862-912E-438A-A355-179BAB25D53D}" type="presParOf" srcId="{5C33809B-DAAD-4B44-BCBD-F7C230C8CFCC}" destId="{8811BD2E-C11C-44D8-9A4A-BADDFC5081C3}" srcOrd="5" destOrd="0" presId="urn:microsoft.com/office/officeart/2005/8/layout/hChevron3"/>
    <dgm:cxn modelId="{0DB851E6-E067-42D0-8317-F5446C65473B}" type="presParOf" srcId="{5C33809B-DAAD-4B44-BCBD-F7C230C8CFCC}" destId="{A642ACC9-78E0-47E4-B5E3-D4C88889ADFF}" srcOrd="6" destOrd="0" presId="urn:microsoft.com/office/officeart/2005/8/layout/hChevron3"/>
  </dgm:cxnLst>
  <dgm:bg/>
  <dgm:whole/>
</dgm:dataModel>
</file>

<file path=ppt/diagrams/data83.xml><?xml version="1.0" encoding="utf-8"?>
<dgm:dataModel xmlns:dgm="http://schemas.openxmlformats.org/drawingml/2006/diagram" xmlns:a="http://schemas.openxmlformats.org/drawingml/2006/main">
  <dgm:ptLst>
    <dgm:pt modelId="{FE7A4DE2-8995-470C-93E9-928F7FFA83E8}" type="doc">
      <dgm:prSet loTypeId="urn:microsoft.com/office/officeart/2005/8/layout/hChevron3" loCatId="process" qsTypeId="urn:microsoft.com/office/officeart/2005/8/quickstyle/3d1" qsCatId="3D" csTypeId="urn:microsoft.com/office/officeart/2005/8/colors/accent1_2" csCatId="accent1" phldr="1"/>
      <dgm:spPr/>
    </dgm:pt>
    <dgm:pt modelId="{5B19ADD7-7F82-44F6-BFBB-56E853DDE668}">
      <dgm:prSet phldrT="[Texto]"/>
      <dgm:spPr/>
      <dgm:t>
        <a:bodyPr/>
        <a:lstStyle/>
        <a:p>
          <a:r>
            <a:rPr lang="es-ES" dirty="0" smtClean="0"/>
            <a:t>21-23 noviembre 07</a:t>
          </a:r>
          <a:endParaRPr lang="es-ES" dirty="0"/>
        </a:p>
      </dgm:t>
    </dgm:pt>
    <dgm:pt modelId="{EC7D6D87-C7FF-48F5-B14B-E85B18C827EB}" type="parTrans" cxnId="{B52E1E7C-401A-4BCB-AB42-442DA09BFC3E}">
      <dgm:prSet/>
      <dgm:spPr/>
      <dgm:t>
        <a:bodyPr/>
        <a:lstStyle/>
        <a:p>
          <a:endParaRPr lang="es-ES"/>
        </a:p>
      </dgm:t>
    </dgm:pt>
    <dgm:pt modelId="{1218B46D-7910-4A55-A967-E05BF57E94AF}" type="sibTrans" cxnId="{B52E1E7C-401A-4BCB-AB42-442DA09BFC3E}">
      <dgm:prSet/>
      <dgm:spPr/>
      <dgm:t>
        <a:bodyPr/>
        <a:lstStyle/>
        <a:p>
          <a:endParaRPr lang="es-ES"/>
        </a:p>
      </dgm:t>
    </dgm:pt>
    <dgm:pt modelId="{86EB780A-B6B7-49D9-8DFE-EC9A46347046}">
      <dgm:prSet phldrT="[Texto]"/>
      <dgm:spPr/>
      <dgm:t>
        <a:bodyPr/>
        <a:lstStyle/>
        <a:p>
          <a:r>
            <a:rPr lang="es-ES" dirty="0" smtClean="0"/>
            <a:t>Encuentro Formativo</a:t>
          </a:r>
          <a:endParaRPr lang="es-ES" dirty="0"/>
        </a:p>
      </dgm:t>
    </dgm:pt>
    <dgm:pt modelId="{B8AE6DEA-C9AA-4C7D-A6A8-86A41EE631AC}" type="sibTrans" cxnId="{E4909375-64DD-4539-95F8-4BAD63E6D42B}">
      <dgm:prSet/>
      <dgm:spPr/>
      <dgm:t>
        <a:bodyPr/>
        <a:lstStyle/>
        <a:p>
          <a:endParaRPr lang="es-ES"/>
        </a:p>
      </dgm:t>
    </dgm:pt>
    <dgm:pt modelId="{88160833-D761-4F32-A74D-5C6E4B79F630}" type="parTrans" cxnId="{E4909375-64DD-4539-95F8-4BAD63E6D42B}">
      <dgm:prSet/>
      <dgm:spPr/>
      <dgm:t>
        <a:bodyPr/>
        <a:lstStyle/>
        <a:p>
          <a:endParaRPr lang="es-ES"/>
        </a:p>
      </dgm:t>
    </dgm:pt>
    <dgm:pt modelId="{3D47121C-EE79-49FE-BCF1-0962E2289106}">
      <dgm:prSet phldrT="[Texto]"/>
      <dgm:spPr/>
      <dgm:t>
        <a:bodyPr/>
        <a:lstStyle/>
        <a:p>
          <a:r>
            <a:rPr lang="es-ES" dirty="0" smtClean="0"/>
            <a:t>Profesores Nuevos</a:t>
          </a:r>
          <a:endParaRPr lang="es-ES" dirty="0"/>
        </a:p>
      </dgm:t>
    </dgm:pt>
    <dgm:pt modelId="{F465B46E-2B1A-4AED-90DA-6F44AE86B532}" type="parTrans" cxnId="{3777FE14-B1FC-4B6B-A715-805CBC314DFF}">
      <dgm:prSet/>
      <dgm:spPr/>
      <dgm:t>
        <a:bodyPr/>
        <a:lstStyle/>
        <a:p>
          <a:endParaRPr lang="es-ES"/>
        </a:p>
      </dgm:t>
    </dgm:pt>
    <dgm:pt modelId="{3BD387C1-D7D5-4E97-BD66-57BFEE5A369D}" type="sibTrans" cxnId="{3777FE14-B1FC-4B6B-A715-805CBC314DFF}">
      <dgm:prSet/>
      <dgm:spPr/>
      <dgm:t>
        <a:bodyPr/>
        <a:lstStyle/>
        <a:p>
          <a:endParaRPr lang="es-ES"/>
        </a:p>
      </dgm:t>
    </dgm:pt>
    <dgm:pt modelId="{B9D69F2A-47CC-4978-A5E9-D7B158E0F924}">
      <dgm:prSet phldrT="[Texto]"/>
      <dgm:spPr/>
      <dgm:t>
        <a:bodyPr/>
        <a:lstStyle/>
        <a:p>
          <a:r>
            <a:rPr lang="es-ES" dirty="0" smtClean="0"/>
            <a:t>Colmenar Viejo</a:t>
          </a:r>
          <a:endParaRPr lang="es-ES" dirty="0"/>
        </a:p>
      </dgm:t>
    </dgm:pt>
    <dgm:pt modelId="{497EE571-C234-409B-8DC1-1DBBED9D2E52}" type="parTrans" cxnId="{0EDC89D9-214E-49CF-A9E7-C9537501EDC6}">
      <dgm:prSet/>
      <dgm:spPr/>
      <dgm:t>
        <a:bodyPr/>
        <a:lstStyle/>
        <a:p>
          <a:endParaRPr lang="es-ES"/>
        </a:p>
      </dgm:t>
    </dgm:pt>
    <dgm:pt modelId="{F4383238-2117-4E09-ABEC-D275675BA46A}" type="sibTrans" cxnId="{0EDC89D9-214E-49CF-A9E7-C9537501EDC6}">
      <dgm:prSet/>
      <dgm:spPr/>
      <dgm:t>
        <a:bodyPr/>
        <a:lstStyle/>
        <a:p>
          <a:endParaRPr lang="es-ES"/>
        </a:p>
      </dgm:t>
    </dgm:pt>
    <dgm:pt modelId="{5C33809B-DAAD-4B44-BCBD-F7C230C8CFCC}" type="pres">
      <dgm:prSet presAssocID="{FE7A4DE2-8995-470C-93E9-928F7FFA83E8}" presName="Name0" presStyleCnt="0">
        <dgm:presLayoutVars>
          <dgm:dir/>
          <dgm:resizeHandles val="exact"/>
        </dgm:presLayoutVars>
      </dgm:prSet>
      <dgm:spPr/>
    </dgm:pt>
    <dgm:pt modelId="{E596F2C8-28C4-49F9-82F3-306CD29B7648}" type="pres">
      <dgm:prSet presAssocID="{86EB780A-B6B7-49D9-8DFE-EC9A46347046}" presName="parTxOnly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01E6077A-6109-4308-9FED-85F6E9DB4379}" type="pres">
      <dgm:prSet presAssocID="{B8AE6DEA-C9AA-4C7D-A6A8-86A41EE631AC}" presName="parSpace" presStyleCnt="0"/>
      <dgm:spPr/>
    </dgm:pt>
    <dgm:pt modelId="{0DBB7199-D18B-4330-AEB6-B8E312BE7F2D}" type="pres">
      <dgm:prSet presAssocID="{3D47121C-EE79-49FE-BCF1-0962E2289106}" presName="parTxOnly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2C89807C-74F1-40B2-B612-27BAB412CEAD}" type="pres">
      <dgm:prSet presAssocID="{3BD387C1-D7D5-4E97-BD66-57BFEE5A369D}" presName="parSpace" presStyleCnt="0"/>
      <dgm:spPr/>
    </dgm:pt>
    <dgm:pt modelId="{2BE6173E-C9C5-4DD1-8B5C-1005AD014242}" type="pres">
      <dgm:prSet presAssocID="{B9D69F2A-47CC-4978-A5E9-D7B158E0F924}" presName="parTxOnly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8811BD2E-C11C-44D8-9A4A-BADDFC5081C3}" type="pres">
      <dgm:prSet presAssocID="{F4383238-2117-4E09-ABEC-D275675BA46A}" presName="parSpace" presStyleCnt="0"/>
      <dgm:spPr/>
    </dgm:pt>
    <dgm:pt modelId="{A642ACC9-78E0-47E4-B5E3-D4C88889ADFF}" type="pres">
      <dgm:prSet presAssocID="{5B19ADD7-7F82-44F6-BFBB-56E853DDE668}" presName="parTxOnly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08742143-E897-4A26-975E-EA9A0ED7F9CD}" type="presOf" srcId="{FE7A4DE2-8995-470C-93E9-928F7FFA83E8}" destId="{5C33809B-DAAD-4B44-BCBD-F7C230C8CFCC}" srcOrd="0" destOrd="0" presId="urn:microsoft.com/office/officeart/2005/8/layout/hChevron3"/>
    <dgm:cxn modelId="{F8036D51-F84D-4FEF-B259-C90B9347612F}" type="presOf" srcId="{86EB780A-B6B7-49D9-8DFE-EC9A46347046}" destId="{E596F2C8-28C4-49F9-82F3-306CD29B7648}" srcOrd="0" destOrd="0" presId="urn:microsoft.com/office/officeart/2005/8/layout/hChevron3"/>
    <dgm:cxn modelId="{3777FE14-B1FC-4B6B-A715-805CBC314DFF}" srcId="{FE7A4DE2-8995-470C-93E9-928F7FFA83E8}" destId="{3D47121C-EE79-49FE-BCF1-0962E2289106}" srcOrd="1" destOrd="0" parTransId="{F465B46E-2B1A-4AED-90DA-6F44AE86B532}" sibTransId="{3BD387C1-D7D5-4E97-BD66-57BFEE5A369D}"/>
    <dgm:cxn modelId="{9DACA0B2-6966-4C64-937E-05FDB861320E}" type="presOf" srcId="{3D47121C-EE79-49FE-BCF1-0962E2289106}" destId="{0DBB7199-D18B-4330-AEB6-B8E312BE7F2D}" srcOrd="0" destOrd="0" presId="urn:microsoft.com/office/officeart/2005/8/layout/hChevron3"/>
    <dgm:cxn modelId="{E4909375-64DD-4539-95F8-4BAD63E6D42B}" srcId="{FE7A4DE2-8995-470C-93E9-928F7FFA83E8}" destId="{86EB780A-B6B7-49D9-8DFE-EC9A46347046}" srcOrd="0" destOrd="0" parTransId="{88160833-D761-4F32-A74D-5C6E4B79F630}" sibTransId="{B8AE6DEA-C9AA-4C7D-A6A8-86A41EE631AC}"/>
    <dgm:cxn modelId="{7242CA09-4FEC-4F6B-BF4A-A8F1887CCE00}" type="presOf" srcId="{B9D69F2A-47CC-4978-A5E9-D7B158E0F924}" destId="{2BE6173E-C9C5-4DD1-8B5C-1005AD014242}" srcOrd="0" destOrd="0" presId="urn:microsoft.com/office/officeart/2005/8/layout/hChevron3"/>
    <dgm:cxn modelId="{AC598F18-67E6-4819-9C6E-BCDD3F1FF659}" type="presOf" srcId="{5B19ADD7-7F82-44F6-BFBB-56E853DDE668}" destId="{A642ACC9-78E0-47E4-B5E3-D4C88889ADFF}" srcOrd="0" destOrd="0" presId="urn:microsoft.com/office/officeart/2005/8/layout/hChevron3"/>
    <dgm:cxn modelId="{B52E1E7C-401A-4BCB-AB42-442DA09BFC3E}" srcId="{FE7A4DE2-8995-470C-93E9-928F7FFA83E8}" destId="{5B19ADD7-7F82-44F6-BFBB-56E853DDE668}" srcOrd="3" destOrd="0" parTransId="{EC7D6D87-C7FF-48F5-B14B-E85B18C827EB}" sibTransId="{1218B46D-7910-4A55-A967-E05BF57E94AF}"/>
    <dgm:cxn modelId="{0EDC89D9-214E-49CF-A9E7-C9537501EDC6}" srcId="{FE7A4DE2-8995-470C-93E9-928F7FFA83E8}" destId="{B9D69F2A-47CC-4978-A5E9-D7B158E0F924}" srcOrd="2" destOrd="0" parTransId="{497EE571-C234-409B-8DC1-1DBBED9D2E52}" sibTransId="{F4383238-2117-4E09-ABEC-D275675BA46A}"/>
    <dgm:cxn modelId="{CD044149-9987-4F87-814A-84BD72EE0BE5}" type="presParOf" srcId="{5C33809B-DAAD-4B44-BCBD-F7C230C8CFCC}" destId="{E596F2C8-28C4-49F9-82F3-306CD29B7648}" srcOrd="0" destOrd="0" presId="urn:microsoft.com/office/officeart/2005/8/layout/hChevron3"/>
    <dgm:cxn modelId="{66E68A76-8896-4BE6-9F71-108974BCC4AD}" type="presParOf" srcId="{5C33809B-DAAD-4B44-BCBD-F7C230C8CFCC}" destId="{01E6077A-6109-4308-9FED-85F6E9DB4379}" srcOrd="1" destOrd="0" presId="urn:microsoft.com/office/officeart/2005/8/layout/hChevron3"/>
    <dgm:cxn modelId="{E8C8F5A0-10B1-4317-9668-12CEA470D8C3}" type="presParOf" srcId="{5C33809B-DAAD-4B44-BCBD-F7C230C8CFCC}" destId="{0DBB7199-D18B-4330-AEB6-B8E312BE7F2D}" srcOrd="2" destOrd="0" presId="urn:microsoft.com/office/officeart/2005/8/layout/hChevron3"/>
    <dgm:cxn modelId="{5E766AC6-58BC-4F3E-8303-79F249C5BCC1}" type="presParOf" srcId="{5C33809B-DAAD-4B44-BCBD-F7C230C8CFCC}" destId="{2C89807C-74F1-40B2-B612-27BAB412CEAD}" srcOrd="3" destOrd="0" presId="urn:microsoft.com/office/officeart/2005/8/layout/hChevron3"/>
    <dgm:cxn modelId="{F59E2E68-CA07-46D2-B180-B422AEF3754D}" type="presParOf" srcId="{5C33809B-DAAD-4B44-BCBD-F7C230C8CFCC}" destId="{2BE6173E-C9C5-4DD1-8B5C-1005AD014242}" srcOrd="4" destOrd="0" presId="urn:microsoft.com/office/officeart/2005/8/layout/hChevron3"/>
    <dgm:cxn modelId="{FA1B1538-A157-48C3-8047-750C44BEC446}" type="presParOf" srcId="{5C33809B-DAAD-4B44-BCBD-F7C230C8CFCC}" destId="{8811BD2E-C11C-44D8-9A4A-BADDFC5081C3}" srcOrd="5" destOrd="0" presId="urn:microsoft.com/office/officeart/2005/8/layout/hChevron3"/>
    <dgm:cxn modelId="{D1B05709-9C59-4A17-948B-A012EAD5B8B0}" type="presParOf" srcId="{5C33809B-DAAD-4B44-BCBD-F7C230C8CFCC}" destId="{A642ACC9-78E0-47E4-B5E3-D4C88889ADFF}" srcOrd="6" destOrd="0" presId="urn:microsoft.com/office/officeart/2005/8/layout/hChevron3"/>
  </dgm:cxnLst>
  <dgm:bg/>
  <dgm:whole/>
</dgm:dataModel>
</file>

<file path=ppt/diagrams/data84.xml><?xml version="1.0" encoding="utf-8"?>
<dgm:dataModel xmlns:dgm="http://schemas.openxmlformats.org/drawingml/2006/diagram" xmlns:a="http://schemas.openxmlformats.org/drawingml/2006/main">
  <dgm:ptLst>
    <dgm:pt modelId="{FE7A4DE2-8995-470C-93E9-928F7FFA83E8}" type="doc">
      <dgm:prSet loTypeId="urn:microsoft.com/office/officeart/2005/8/layout/hChevron3" loCatId="process" qsTypeId="urn:microsoft.com/office/officeart/2005/8/quickstyle/3d1" qsCatId="3D" csTypeId="urn:microsoft.com/office/officeart/2005/8/colors/accent1_2" csCatId="accent1" phldr="1"/>
      <dgm:spPr/>
    </dgm:pt>
    <dgm:pt modelId="{5B19ADD7-7F82-44F6-BFBB-56E853DDE668}">
      <dgm:prSet phldrT="[Texto]"/>
      <dgm:spPr/>
      <dgm:t>
        <a:bodyPr/>
        <a:lstStyle/>
        <a:p>
          <a:r>
            <a:rPr lang="es-ES" dirty="0" smtClean="0"/>
            <a:t>21-23 noviembre 07</a:t>
          </a:r>
          <a:endParaRPr lang="es-ES" dirty="0"/>
        </a:p>
      </dgm:t>
    </dgm:pt>
    <dgm:pt modelId="{EC7D6D87-C7FF-48F5-B14B-E85B18C827EB}" type="parTrans" cxnId="{B52E1E7C-401A-4BCB-AB42-442DA09BFC3E}">
      <dgm:prSet/>
      <dgm:spPr/>
      <dgm:t>
        <a:bodyPr/>
        <a:lstStyle/>
        <a:p>
          <a:endParaRPr lang="es-ES"/>
        </a:p>
      </dgm:t>
    </dgm:pt>
    <dgm:pt modelId="{1218B46D-7910-4A55-A967-E05BF57E94AF}" type="sibTrans" cxnId="{B52E1E7C-401A-4BCB-AB42-442DA09BFC3E}">
      <dgm:prSet/>
      <dgm:spPr/>
      <dgm:t>
        <a:bodyPr/>
        <a:lstStyle/>
        <a:p>
          <a:endParaRPr lang="es-ES"/>
        </a:p>
      </dgm:t>
    </dgm:pt>
    <dgm:pt modelId="{86EB780A-B6B7-49D9-8DFE-EC9A46347046}">
      <dgm:prSet phldrT="[Texto]"/>
      <dgm:spPr/>
      <dgm:t>
        <a:bodyPr/>
        <a:lstStyle/>
        <a:p>
          <a:r>
            <a:rPr lang="es-ES" dirty="0" smtClean="0"/>
            <a:t>Encuentro Formativo</a:t>
          </a:r>
          <a:endParaRPr lang="es-ES" dirty="0"/>
        </a:p>
      </dgm:t>
    </dgm:pt>
    <dgm:pt modelId="{B8AE6DEA-C9AA-4C7D-A6A8-86A41EE631AC}" type="sibTrans" cxnId="{E4909375-64DD-4539-95F8-4BAD63E6D42B}">
      <dgm:prSet/>
      <dgm:spPr/>
      <dgm:t>
        <a:bodyPr/>
        <a:lstStyle/>
        <a:p>
          <a:endParaRPr lang="es-ES"/>
        </a:p>
      </dgm:t>
    </dgm:pt>
    <dgm:pt modelId="{88160833-D761-4F32-A74D-5C6E4B79F630}" type="parTrans" cxnId="{E4909375-64DD-4539-95F8-4BAD63E6D42B}">
      <dgm:prSet/>
      <dgm:spPr/>
      <dgm:t>
        <a:bodyPr/>
        <a:lstStyle/>
        <a:p>
          <a:endParaRPr lang="es-ES"/>
        </a:p>
      </dgm:t>
    </dgm:pt>
    <dgm:pt modelId="{3D47121C-EE79-49FE-BCF1-0962E2289106}">
      <dgm:prSet phldrT="[Texto]"/>
      <dgm:spPr/>
      <dgm:t>
        <a:bodyPr/>
        <a:lstStyle/>
        <a:p>
          <a:r>
            <a:rPr lang="es-ES" dirty="0" smtClean="0"/>
            <a:t>Profesores Nuevos</a:t>
          </a:r>
          <a:endParaRPr lang="es-ES" dirty="0"/>
        </a:p>
      </dgm:t>
    </dgm:pt>
    <dgm:pt modelId="{F465B46E-2B1A-4AED-90DA-6F44AE86B532}" type="parTrans" cxnId="{3777FE14-B1FC-4B6B-A715-805CBC314DFF}">
      <dgm:prSet/>
      <dgm:spPr/>
      <dgm:t>
        <a:bodyPr/>
        <a:lstStyle/>
        <a:p>
          <a:endParaRPr lang="es-ES"/>
        </a:p>
      </dgm:t>
    </dgm:pt>
    <dgm:pt modelId="{3BD387C1-D7D5-4E97-BD66-57BFEE5A369D}" type="sibTrans" cxnId="{3777FE14-B1FC-4B6B-A715-805CBC314DFF}">
      <dgm:prSet/>
      <dgm:spPr/>
      <dgm:t>
        <a:bodyPr/>
        <a:lstStyle/>
        <a:p>
          <a:endParaRPr lang="es-ES"/>
        </a:p>
      </dgm:t>
    </dgm:pt>
    <dgm:pt modelId="{B9D69F2A-47CC-4978-A5E9-D7B158E0F924}">
      <dgm:prSet phldrT="[Texto]"/>
      <dgm:spPr/>
      <dgm:t>
        <a:bodyPr/>
        <a:lstStyle/>
        <a:p>
          <a:r>
            <a:rPr lang="es-ES" dirty="0" smtClean="0"/>
            <a:t>Colmenar Viejo</a:t>
          </a:r>
          <a:endParaRPr lang="es-ES" dirty="0"/>
        </a:p>
      </dgm:t>
    </dgm:pt>
    <dgm:pt modelId="{497EE571-C234-409B-8DC1-1DBBED9D2E52}" type="parTrans" cxnId="{0EDC89D9-214E-49CF-A9E7-C9537501EDC6}">
      <dgm:prSet/>
      <dgm:spPr/>
      <dgm:t>
        <a:bodyPr/>
        <a:lstStyle/>
        <a:p>
          <a:endParaRPr lang="es-ES"/>
        </a:p>
      </dgm:t>
    </dgm:pt>
    <dgm:pt modelId="{F4383238-2117-4E09-ABEC-D275675BA46A}" type="sibTrans" cxnId="{0EDC89D9-214E-49CF-A9E7-C9537501EDC6}">
      <dgm:prSet/>
      <dgm:spPr/>
      <dgm:t>
        <a:bodyPr/>
        <a:lstStyle/>
        <a:p>
          <a:endParaRPr lang="es-ES"/>
        </a:p>
      </dgm:t>
    </dgm:pt>
    <dgm:pt modelId="{5C33809B-DAAD-4B44-BCBD-F7C230C8CFCC}" type="pres">
      <dgm:prSet presAssocID="{FE7A4DE2-8995-470C-93E9-928F7FFA83E8}" presName="Name0" presStyleCnt="0">
        <dgm:presLayoutVars>
          <dgm:dir/>
          <dgm:resizeHandles val="exact"/>
        </dgm:presLayoutVars>
      </dgm:prSet>
      <dgm:spPr/>
    </dgm:pt>
    <dgm:pt modelId="{E596F2C8-28C4-49F9-82F3-306CD29B7648}" type="pres">
      <dgm:prSet presAssocID="{86EB780A-B6B7-49D9-8DFE-EC9A46347046}" presName="parTxOnly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01E6077A-6109-4308-9FED-85F6E9DB4379}" type="pres">
      <dgm:prSet presAssocID="{B8AE6DEA-C9AA-4C7D-A6A8-86A41EE631AC}" presName="parSpace" presStyleCnt="0"/>
      <dgm:spPr/>
    </dgm:pt>
    <dgm:pt modelId="{0DBB7199-D18B-4330-AEB6-B8E312BE7F2D}" type="pres">
      <dgm:prSet presAssocID="{3D47121C-EE79-49FE-BCF1-0962E2289106}" presName="parTxOnly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2C89807C-74F1-40B2-B612-27BAB412CEAD}" type="pres">
      <dgm:prSet presAssocID="{3BD387C1-D7D5-4E97-BD66-57BFEE5A369D}" presName="parSpace" presStyleCnt="0"/>
      <dgm:spPr/>
    </dgm:pt>
    <dgm:pt modelId="{2BE6173E-C9C5-4DD1-8B5C-1005AD014242}" type="pres">
      <dgm:prSet presAssocID="{B9D69F2A-47CC-4978-A5E9-D7B158E0F924}" presName="parTxOnly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8811BD2E-C11C-44D8-9A4A-BADDFC5081C3}" type="pres">
      <dgm:prSet presAssocID="{F4383238-2117-4E09-ABEC-D275675BA46A}" presName="parSpace" presStyleCnt="0"/>
      <dgm:spPr/>
    </dgm:pt>
    <dgm:pt modelId="{A642ACC9-78E0-47E4-B5E3-D4C88889ADFF}" type="pres">
      <dgm:prSet presAssocID="{5B19ADD7-7F82-44F6-BFBB-56E853DDE668}" presName="parTxOnly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3777FE14-B1FC-4B6B-A715-805CBC314DFF}" srcId="{FE7A4DE2-8995-470C-93E9-928F7FFA83E8}" destId="{3D47121C-EE79-49FE-BCF1-0962E2289106}" srcOrd="1" destOrd="0" parTransId="{F465B46E-2B1A-4AED-90DA-6F44AE86B532}" sibTransId="{3BD387C1-D7D5-4E97-BD66-57BFEE5A369D}"/>
    <dgm:cxn modelId="{E4909375-64DD-4539-95F8-4BAD63E6D42B}" srcId="{FE7A4DE2-8995-470C-93E9-928F7FFA83E8}" destId="{86EB780A-B6B7-49D9-8DFE-EC9A46347046}" srcOrd="0" destOrd="0" parTransId="{88160833-D761-4F32-A74D-5C6E4B79F630}" sibTransId="{B8AE6DEA-C9AA-4C7D-A6A8-86A41EE631AC}"/>
    <dgm:cxn modelId="{2CB25390-F1AA-4E5B-A1CC-00A042489E31}" type="presOf" srcId="{FE7A4DE2-8995-470C-93E9-928F7FFA83E8}" destId="{5C33809B-DAAD-4B44-BCBD-F7C230C8CFCC}" srcOrd="0" destOrd="0" presId="urn:microsoft.com/office/officeart/2005/8/layout/hChevron3"/>
    <dgm:cxn modelId="{5E5F0535-EEA8-4ED1-A485-7B431F43AF81}" type="presOf" srcId="{5B19ADD7-7F82-44F6-BFBB-56E853DDE668}" destId="{A642ACC9-78E0-47E4-B5E3-D4C88889ADFF}" srcOrd="0" destOrd="0" presId="urn:microsoft.com/office/officeart/2005/8/layout/hChevron3"/>
    <dgm:cxn modelId="{1E6D30DA-0EA3-4930-9759-C454619AA6D0}" type="presOf" srcId="{B9D69F2A-47CC-4978-A5E9-D7B158E0F924}" destId="{2BE6173E-C9C5-4DD1-8B5C-1005AD014242}" srcOrd="0" destOrd="0" presId="urn:microsoft.com/office/officeart/2005/8/layout/hChevron3"/>
    <dgm:cxn modelId="{30C280DE-E473-4727-918A-F79423B802BA}" type="presOf" srcId="{86EB780A-B6B7-49D9-8DFE-EC9A46347046}" destId="{E596F2C8-28C4-49F9-82F3-306CD29B7648}" srcOrd="0" destOrd="0" presId="urn:microsoft.com/office/officeart/2005/8/layout/hChevron3"/>
    <dgm:cxn modelId="{167C9CFD-8E67-4BC0-95DF-6F2482C43FE0}" type="presOf" srcId="{3D47121C-EE79-49FE-BCF1-0962E2289106}" destId="{0DBB7199-D18B-4330-AEB6-B8E312BE7F2D}" srcOrd="0" destOrd="0" presId="urn:microsoft.com/office/officeart/2005/8/layout/hChevron3"/>
    <dgm:cxn modelId="{B52E1E7C-401A-4BCB-AB42-442DA09BFC3E}" srcId="{FE7A4DE2-8995-470C-93E9-928F7FFA83E8}" destId="{5B19ADD7-7F82-44F6-BFBB-56E853DDE668}" srcOrd="3" destOrd="0" parTransId="{EC7D6D87-C7FF-48F5-B14B-E85B18C827EB}" sibTransId="{1218B46D-7910-4A55-A967-E05BF57E94AF}"/>
    <dgm:cxn modelId="{0EDC89D9-214E-49CF-A9E7-C9537501EDC6}" srcId="{FE7A4DE2-8995-470C-93E9-928F7FFA83E8}" destId="{B9D69F2A-47CC-4978-A5E9-D7B158E0F924}" srcOrd="2" destOrd="0" parTransId="{497EE571-C234-409B-8DC1-1DBBED9D2E52}" sibTransId="{F4383238-2117-4E09-ABEC-D275675BA46A}"/>
    <dgm:cxn modelId="{05366AE6-4A26-4E36-A743-75FBC770AF64}" type="presParOf" srcId="{5C33809B-DAAD-4B44-BCBD-F7C230C8CFCC}" destId="{E596F2C8-28C4-49F9-82F3-306CD29B7648}" srcOrd="0" destOrd="0" presId="urn:microsoft.com/office/officeart/2005/8/layout/hChevron3"/>
    <dgm:cxn modelId="{DD64EBC9-0245-43C2-86C0-C9009DCF9167}" type="presParOf" srcId="{5C33809B-DAAD-4B44-BCBD-F7C230C8CFCC}" destId="{01E6077A-6109-4308-9FED-85F6E9DB4379}" srcOrd="1" destOrd="0" presId="urn:microsoft.com/office/officeart/2005/8/layout/hChevron3"/>
    <dgm:cxn modelId="{A913EF13-16CA-43E0-A3E6-4ED6776B62CE}" type="presParOf" srcId="{5C33809B-DAAD-4B44-BCBD-F7C230C8CFCC}" destId="{0DBB7199-D18B-4330-AEB6-B8E312BE7F2D}" srcOrd="2" destOrd="0" presId="urn:microsoft.com/office/officeart/2005/8/layout/hChevron3"/>
    <dgm:cxn modelId="{9D79BE22-97F6-4924-819E-3D8605FEFAED}" type="presParOf" srcId="{5C33809B-DAAD-4B44-BCBD-F7C230C8CFCC}" destId="{2C89807C-74F1-40B2-B612-27BAB412CEAD}" srcOrd="3" destOrd="0" presId="urn:microsoft.com/office/officeart/2005/8/layout/hChevron3"/>
    <dgm:cxn modelId="{44F5022B-23FA-42E4-BFCF-F4A1F0FF4297}" type="presParOf" srcId="{5C33809B-DAAD-4B44-BCBD-F7C230C8CFCC}" destId="{2BE6173E-C9C5-4DD1-8B5C-1005AD014242}" srcOrd="4" destOrd="0" presId="urn:microsoft.com/office/officeart/2005/8/layout/hChevron3"/>
    <dgm:cxn modelId="{3F7284EF-4F01-470A-A02E-90109AB90BDD}" type="presParOf" srcId="{5C33809B-DAAD-4B44-BCBD-F7C230C8CFCC}" destId="{8811BD2E-C11C-44D8-9A4A-BADDFC5081C3}" srcOrd="5" destOrd="0" presId="urn:microsoft.com/office/officeart/2005/8/layout/hChevron3"/>
    <dgm:cxn modelId="{945994B4-FB4E-48E3-A202-84BE4C4ED847}" type="presParOf" srcId="{5C33809B-DAAD-4B44-BCBD-F7C230C8CFCC}" destId="{A642ACC9-78E0-47E4-B5E3-D4C88889ADFF}" srcOrd="6" destOrd="0" presId="urn:microsoft.com/office/officeart/2005/8/layout/hChevron3"/>
  </dgm:cxnLst>
  <dgm:bg/>
  <dgm:whole/>
</dgm:dataModel>
</file>

<file path=ppt/diagrams/data85.xml><?xml version="1.0" encoding="utf-8"?>
<dgm:dataModel xmlns:dgm="http://schemas.openxmlformats.org/drawingml/2006/diagram" xmlns:a="http://schemas.openxmlformats.org/drawingml/2006/main">
  <dgm:ptLst>
    <dgm:pt modelId="{FE7A4DE2-8995-470C-93E9-928F7FFA83E8}" type="doc">
      <dgm:prSet loTypeId="urn:microsoft.com/office/officeart/2005/8/layout/hChevron3" loCatId="process" qsTypeId="urn:microsoft.com/office/officeart/2005/8/quickstyle/3d1" qsCatId="3D" csTypeId="urn:microsoft.com/office/officeart/2005/8/colors/accent1_2" csCatId="accent1" phldr="1"/>
      <dgm:spPr/>
    </dgm:pt>
    <dgm:pt modelId="{5B19ADD7-7F82-44F6-BFBB-56E853DDE668}">
      <dgm:prSet phldrT="[Texto]"/>
      <dgm:spPr/>
      <dgm:t>
        <a:bodyPr/>
        <a:lstStyle/>
        <a:p>
          <a:r>
            <a:rPr lang="es-ES" dirty="0" smtClean="0"/>
            <a:t>21-23 noviembre 07</a:t>
          </a:r>
          <a:endParaRPr lang="es-ES" dirty="0"/>
        </a:p>
      </dgm:t>
    </dgm:pt>
    <dgm:pt modelId="{EC7D6D87-C7FF-48F5-B14B-E85B18C827EB}" type="parTrans" cxnId="{B52E1E7C-401A-4BCB-AB42-442DA09BFC3E}">
      <dgm:prSet/>
      <dgm:spPr/>
      <dgm:t>
        <a:bodyPr/>
        <a:lstStyle/>
        <a:p>
          <a:endParaRPr lang="es-ES"/>
        </a:p>
      </dgm:t>
    </dgm:pt>
    <dgm:pt modelId="{1218B46D-7910-4A55-A967-E05BF57E94AF}" type="sibTrans" cxnId="{B52E1E7C-401A-4BCB-AB42-442DA09BFC3E}">
      <dgm:prSet/>
      <dgm:spPr/>
      <dgm:t>
        <a:bodyPr/>
        <a:lstStyle/>
        <a:p>
          <a:endParaRPr lang="es-ES"/>
        </a:p>
      </dgm:t>
    </dgm:pt>
    <dgm:pt modelId="{86EB780A-B6B7-49D9-8DFE-EC9A46347046}">
      <dgm:prSet phldrT="[Texto]"/>
      <dgm:spPr/>
      <dgm:t>
        <a:bodyPr/>
        <a:lstStyle/>
        <a:p>
          <a:r>
            <a:rPr lang="es-ES" dirty="0" smtClean="0"/>
            <a:t>Encuentro Formativo</a:t>
          </a:r>
          <a:endParaRPr lang="es-ES" dirty="0"/>
        </a:p>
      </dgm:t>
    </dgm:pt>
    <dgm:pt modelId="{B8AE6DEA-C9AA-4C7D-A6A8-86A41EE631AC}" type="sibTrans" cxnId="{E4909375-64DD-4539-95F8-4BAD63E6D42B}">
      <dgm:prSet/>
      <dgm:spPr/>
      <dgm:t>
        <a:bodyPr/>
        <a:lstStyle/>
        <a:p>
          <a:endParaRPr lang="es-ES"/>
        </a:p>
      </dgm:t>
    </dgm:pt>
    <dgm:pt modelId="{88160833-D761-4F32-A74D-5C6E4B79F630}" type="parTrans" cxnId="{E4909375-64DD-4539-95F8-4BAD63E6D42B}">
      <dgm:prSet/>
      <dgm:spPr/>
      <dgm:t>
        <a:bodyPr/>
        <a:lstStyle/>
        <a:p>
          <a:endParaRPr lang="es-ES"/>
        </a:p>
      </dgm:t>
    </dgm:pt>
    <dgm:pt modelId="{3D47121C-EE79-49FE-BCF1-0962E2289106}">
      <dgm:prSet phldrT="[Texto]"/>
      <dgm:spPr/>
      <dgm:t>
        <a:bodyPr/>
        <a:lstStyle/>
        <a:p>
          <a:r>
            <a:rPr lang="es-ES" dirty="0" smtClean="0"/>
            <a:t>Profesores Nuevos</a:t>
          </a:r>
          <a:endParaRPr lang="es-ES" dirty="0"/>
        </a:p>
      </dgm:t>
    </dgm:pt>
    <dgm:pt modelId="{F465B46E-2B1A-4AED-90DA-6F44AE86B532}" type="parTrans" cxnId="{3777FE14-B1FC-4B6B-A715-805CBC314DFF}">
      <dgm:prSet/>
      <dgm:spPr/>
      <dgm:t>
        <a:bodyPr/>
        <a:lstStyle/>
        <a:p>
          <a:endParaRPr lang="es-ES"/>
        </a:p>
      </dgm:t>
    </dgm:pt>
    <dgm:pt modelId="{3BD387C1-D7D5-4E97-BD66-57BFEE5A369D}" type="sibTrans" cxnId="{3777FE14-B1FC-4B6B-A715-805CBC314DFF}">
      <dgm:prSet/>
      <dgm:spPr/>
      <dgm:t>
        <a:bodyPr/>
        <a:lstStyle/>
        <a:p>
          <a:endParaRPr lang="es-ES"/>
        </a:p>
      </dgm:t>
    </dgm:pt>
    <dgm:pt modelId="{B9D69F2A-47CC-4978-A5E9-D7B158E0F924}">
      <dgm:prSet phldrT="[Texto]"/>
      <dgm:spPr/>
      <dgm:t>
        <a:bodyPr/>
        <a:lstStyle/>
        <a:p>
          <a:r>
            <a:rPr lang="es-ES" dirty="0" smtClean="0"/>
            <a:t>Colmenar Viejo</a:t>
          </a:r>
          <a:endParaRPr lang="es-ES" dirty="0"/>
        </a:p>
      </dgm:t>
    </dgm:pt>
    <dgm:pt modelId="{497EE571-C234-409B-8DC1-1DBBED9D2E52}" type="parTrans" cxnId="{0EDC89D9-214E-49CF-A9E7-C9537501EDC6}">
      <dgm:prSet/>
      <dgm:spPr/>
      <dgm:t>
        <a:bodyPr/>
        <a:lstStyle/>
        <a:p>
          <a:endParaRPr lang="es-ES"/>
        </a:p>
      </dgm:t>
    </dgm:pt>
    <dgm:pt modelId="{F4383238-2117-4E09-ABEC-D275675BA46A}" type="sibTrans" cxnId="{0EDC89D9-214E-49CF-A9E7-C9537501EDC6}">
      <dgm:prSet/>
      <dgm:spPr/>
      <dgm:t>
        <a:bodyPr/>
        <a:lstStyle/>
        <a:p>
          <a:endParaRPr lang="es-ES"/>
        </a:p>
      </dgm:t>
    </dgm:pt>
    <dgm:pt modelId="{5C33809B-DAAD-4B44-BCBD-F7C230C8CFCC}" type="pres">
      <dgm:prSet presAssocID="{FE7A4DE2-8995-470C-93E9-928F7FFA83E8}" presName="Name0" presStyleCnt="0">
        <dgm:presLayoutVars>
          <dgm:dir/>
          <dgm:resizeHandles val="exact"/>
        </dgm:presLayoutVars>
      </dgm:prSet>
      <dgm:spPr/>
    </dgm:pt>
    <dgm:pt modelId="{E596F2C8-28C4-49F9-82F3-306CD29B7648}" type="pres">
      <dgm:prSet presAssocID="{86EB780A-B6B7-49D9-8DFE-EC9A46347046}" presName="parTxOnly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01E6077A-6109-4308-9FED-85F6E9DB4379}" type="pres">
      <dgm:prSet presAssocID="{B8AE6DEA-C9AA-4C7D-A6A8-86A41EE631AC}" presName="parSpace" presStyleCnt="0"/>
      <dgm:spPr/>
    </dgm:pt>
    <dgm:pt modelId="{0DBB7199-D18B-4330-AEB6-B8E312BE7F2D}" type="pres">
      <dgm:prSet presAssocID="{3D47121C-EE79-49FE-BCF1-0962E2289106}" presName="parTxOnly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2C89807C-74F1-40B2-B612-27BAB412CEAD}" type="pres">
      <dgm:prSet presAssocID="{3BD387C1-D7D5-4E97-BD66-57BFEE5A369D}" presName="parSpace" presStyleCnt="0"/>
      <dgm:spPr/>
    </dgm:pt>
    <dgm:pt modelId="{2BE6173E-C9C5-4DD1-8B5C-1005AD014242}" type="pres">
      <dgm:prSet presAssocID="{B9D69F2A-47CC-4978-A5E9-D7B158E0F924}" presName="parTxOnly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8811BD2E-C11C-44D8-9A4A-BADDFC5081C3}" type="pres">
      <dgm:prSet presAssocID="{F4383238-2117-4E09-ABEC-D275675BA46A}" presName="parSpace" presStyleCnt="0"/>
      <dgm:spPr/>
    </dgm:pt>
    <dgm:pt modelId="{A642ACC9-78E0-47E4-B5E3-D4C88889ADFF}" type="pres">
      <dgm:prSet presAssocID="{5B19ADD7-7F82-44F6-BFBB-56E853DDE668}" presName="parTxOnly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3777FE14-B1FC-4B6B-A715-805CBC314DFF}" srcId="{FE7A4DE2-8995-470C-93E9-928F7FFA83E8}" destId="{3D47121C-EE79-49FE-BCF1-0962E2289106}" srcOrd="1" destOrd="0" parTransId="{F465B46E-2B1A-4AED-90DA-6F44AE86B532}" sibTransId="{3BD387C1-D7D5-4E97-BD66-57BFEE5A369D}"/>
    <dgm:cxn modelId="{A24934DF-52DC-479E-A9B3-960D2E9A6F4F}" type="presOf" srcId="{5B19ADD7-7F82-44F6-BFBB-56E853DDE668}" destId="{A642ACC9-78E0-47E4-B5E3-D4C88889ADFF}" srcOrd="0" destOrd="0" presId="urn:microsoft.com/office/officeart/2005/8/layout/hChevron3"/>
    <dgm:cxn modelId="{E4909375-64DD-4539-95F8-4BAD63E6D42B}" srcId="{FE7A4DE2-8995-470C-93E9-928F7FFA83E8}" destId="{86EB780A-B6B7-49D9-8DFE-EC9A46347046}" srcOrd="0" destOrd="0" parTransId="{88160833-D761-4F32-A74D-5C6E4B79F630}" sibTransId="{B8AE6DEA-C9AA-4C7D-A6A8-86A41EE631AC}"/>
    <dgm:cxn modelId="{796926D5-D5C5-4541-B503-0232489DE999}" type="presOf" srcId="{3D47121C-EE79-49FE-BCF1-0962E2289106}" destId="{0DBB7199-D18B-4330-AEB6-B8E312BE7F2D}" srcOrd="0" destOrd="0" presId="urn:microsoft.com/office/officeart/2005/8/layout/hChevron3"/>
    <dgm:cxn modelId="{28FF2445-52E4-4875-81EF-0260652E1751}" type="presOf" srcId="{B9D69F2A-47CC-4978-A5E9-D7B158E0F924}" destId="{2BE6173E-C9C5-4DD1-8B5C-1005AD014242}" srcOrd="0" destOrd="0" presId="urn:microsoft.com/office/officeart/2005/8/layout/hChevron3"/>
    <dgm:cxn modelId="{D088A9D5-D920-4BF8-8BA9-42ADE97234E9}" type="presOf" srcId="{86EB780A-B6B7-49D9-8DFE-EC9A46347046}" destId="{E596F2C8-28C4-49F9-82F3-306CD29B7648}" srcOrd="0" destOrd="0" presId="urn:microsoft.com/office/officeart/2005/8/layout/hChevron3"/>
    <dgm:cxn modelId="{B52E1E7C-401A-4BCB-AB42-442DA09BFC3E}" srcId="{FE7A4DE2-8995-470C-93E9-928F7FFA83E8}" destId="{5B19ADD7-7F82-44F6-BFBB-56E853DDE668}" srcOrd="3" destOrd="0" parTransId="{EC7D6D87-C7FF-48F5-B14B-E85B18C827EB}" sibTransId="{1218B46D-7910-4A55-A967-E05BF57E94AF}"/>
    <dgm:cxn modelId="{0EDC89D9-214E-49CF-A9E7-C9537501EDC6}" srcId="{FE7A4DE2-8995-470C-93E9-928F7FFA83E8}" destId="{B9D69F2A-47CC-4978-A5E9-D7B158E0F924}" srcOrd="2" destOrd="0" parTransId="{497EE571-C234-409B-8DC1-1DBBED9D2E52}" sibTransId="{F4383238-2117-4E09-ABEC-D275675BA46A}"/>
    <dgm:cxn modelId="{29A6A8FC-F328-4DCC-806B-82E28A8F963D}" type="presOf" srcId="{FE7A4DE2-8995-470C-93E9-928F7FFA83E8}" destId="{5C33809B-DAAD-4B44-BCBD-F7C230C8CFCC}" srcOrd="0" destOrd="0" presId="urn:microsoft.com/office/officeart/2005/8/layout/hChevron3"/>
    <dgm:cxn modelId="{4690D262-122A-4C69-B281-3DD2FD203469}" type="presParOf" srcId="{5C33809B-DAAD-4B44-BCBD-F7C230C8CFCC}" destId="{E596F2C8-28C4-49F9-82F3-306CD29B7648}" srcOrd="0" destOrd="0" presId="urn:microsoft.com/office/officeart/2005/8/layout/hChevron3"/>
    <dgm:cxn modelId="{4BC97711-2289-4131-B774-BE0088E19C13}" type="presParOf" srcId="{5C33809B-DAAD-4B44-BCBD-F7C230C8CFCC}" destId="{01E6077A-6109-4308-9FED-85F6E9DB4379}" srcOrd="1" destOrd="0" presId="urn:microsoft.com/office/officeart/2005/8/layout/hChevron3"/>
    <dgm:cxn modelId="{1B0DDBFA-5DF5-48A4-9300-A9AA45900182}" type="presParOf" srcId="{5C33809B-DAAD-4B44-BCBD-F7C230C8CFCC}" destId="{0DBB7199-D18B-4330-AEB6-B8E312BE7F2D}" srcOrd="2" destOrd="0" presId="urn:microsoft.com/office/officeart/2005/8/layout/hChevron3"/>
    <dgm:cxn modelId="{21C8DDA4-85E3-40B7-BA5F-1AE464B4C39C}" type="presParOf" srcId="{5C33809B-DAAD-4B44-BCBD-F7C230C8CFCC}" destId="{2C89807C-74F1-40B2-B612-27BAB412CEAD}" srcOrd="3" destOrd="0" presId="urn:microsoft.com/office/officeart/2005/8/layout/hChevron3"/>
    <dgm:cxn modelId="{EFC9747B-1450-4750-8656-22AEB34297D4}" type="presParOf" srcId="{5C33809B-DAAD-4B44-BCBD-F7C230C8CFCC}" destId="{2BE6173E-C9C5-4DD1-8B5C-1005AD014242}" srcOrd="4" destOrd="0" presId="urn:microsoft.com/office/officeart/2005/8/layout/hChevron3"/>
    <dgm:cxn modelId="{16B011E0-3D91-4EC8-B9A3-F227AB186598}" type="presParOf" srcId="{5C33809B-DAAD-4B44-BCBD-F7C230C8CFCC}" destId="{8811BD2E-C11C-44D8-9A4A-BADDFC5081C3}" srcOrd="5" destOrd="0" presId="urn:microsoft.com/office/officeart/2005/8/layout/hChevron3"/>
    <dgm:cxn modelId="{66050102-BA8F-4FCF-86D1-D43E05316F39}" type="presParOf" srcId="{5C33809B-DAAD-4B44-BCBD-F7C230C8CFCC}" destId="{A642ACC9-78E0-47E4-B5E3-D4C88889ADFF}" srcOrd="6" destOrd="0" presId="urn:microsoft.com/office/officeart/2005/8/layout/hChevron3"/>
  </dgm:cxnLst>
  <dgm:bg/>
  <dgm:whole/>
</dgm:dataModel>
</file>

<file path=ppt/diagrams/data86.xml><?xml version="1.0" encoding="utf-8"?>
<dgm:dataModel xmlns:dgm="http://schemas.openxmlformats.org/drawingml/2006/diagram" xmlns:a="http://schemas.openxmlformats.org/drawingml/2006/main">
  <dgm:ptLst>
    <dgm:pt modelId="{46539B2C-8841-469D-BAD4-B4C906E673A9}" type="doc">
      <dgm:prSet loTypeId="urn:microsoft.com/office/officeart/2005/8/layout/matrix1" loCatId="matrix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es-ES"/>
        </a:p>
      </dgm:t>
    </dgm:pt>
    <dgm:pt modelId="{D692B4A9-7658-4515-80CF-380F8602DE7E}">
      <dgm:prSet/>
      <dgm:spPr/>
      <dgm:t>
        <a:bodyPr/>
        <a:lstStyle/>
        <a:p>
          <a:pPr rtl="0"/>
          <a:r>
            <a:rPr lang="es-ES" b="1" dirty="0" smtClean="0"/>
            <a:t>Puerta 3ª Estilo educativo</a:t>
          </a:r>
          <a:endParaRPr lang="es-ES" dirty="0"/>
        </a:p>
      </dgm:t>
    </dgm:pt>
    <dgm:pt modelId="{BBD0B551-3AE5-4E3C-8056-3343FC70ABB4}" type="parTrans" cxnId="{D9F9706C-35B0-41FD-B818-91B9905C6FAB}">
      <dgm:prSet/>
      <dgm:spPr/>
      <dgm:t>
        <a:bodyPr/>
        <a:lstStyle/>
        <a:p>
          <a:endParaRPr lang="es-ES"/>
        </a:p>
      </dgm:t>
    </dgm:pt>
    <dgm:pt modelId="{E77C59DA-E603-4339-AD12-D3E139192DDC}" type="sibTrans" cxnId="{D9F9706C-35B0-41FD-B818-91B9905C6FAB}">
      <dgm:prSet/>
      <dgm:spPr/>
      <dgm:t>
        <a:bodyPr/>
        <a:lstStyle/>
        <a:p>
          <a:endParaRPr lang="es-ES"/>
        </a:p>
      </dgm:t>
    </dgm:pt>
    <dgm:pt modelId="{A597A2E9-69C9-427A-9899-D58A41326838}" type="pres">
      <dgm:prSet presAssocID="{46539B2C-8841-469D-BAD4-B4C906E673A9}" presName="diagram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26D00DFA-C154-4400-9826-7B5C497623B2}" type="pres">
      <dgm:prSet presAssocID="{46539B2C-8841-469D-BAD4-B4C906E673A9}" presName="matrix" presStyleCnt="0"/>
      <dgm:spPr/>
    </dgm:pt>
    <dgm:pt modelId="{E1415E73-0550-4CFE-91D7-30B5B988CB2C}" type="pres">
      <dgm:prSet presAssocID="{46539B2C-8841-469D-BAD4-B4C906E673A9}" presName="tile1" presStyleLbl="node1" presStyleIdx="0" presStyleCnt="4"/>
      <dgm:spPr/>
      <dgm:t>
        <a:bodyPr/>
        <a:lstStyle/>
        <a:p>
          <a:endParaRPr lang="es-ES"/>
        </a:p>
      </dgm:t>
    </dgm:pt>
    <dgm:pt modelId="{A9F27DE4-E663-434A-9823-CDCDC6FD55D6}" type="pres">
      <dgm:prSet presAssocID="{46539B2C-8841-469D-BAD4-B4C906E673A9}" presName="tile1text" presStyleLbl="node1" presStyleIdx="0" presStyleCnt="4">
        <dgm:presLayoutVars>
          <dgm:chMax val="0"/>
          <dgm:chPref val="0"/>
          <dgm:bulletEnabled val="1"/>
        </dgm:presLayoutVars>
      </dgm:prSet>
      <dgm:spPr/>
    </dgm:pt>
    <dgm:pt modelId="{C2BC3B9E-CBBE-42DA-9FE4-DF144AC2A379}" type="pres">
      <dgm:prSet presAssocID="{46539B2C-8841-469D-BAD4-B4C906E673A9}" presName="tile2" presStyleLbl="node1" presStyleIdx="1" presStyleCnt="4"/>
      <dgm:spPr/>
    </dgm:pt>
    <dgm:pt modelId="{5C94C03B-7840-4FF9-9614-AEE2789F7B41}" type="pres">
      <dgm:prSet presAssocID="{46539B2C-8841-469D-BAD4-B4C906E673A9}" presName="tile2text" presStyleLbl="node1" presStyleIdx="1" presStyleCnt="4">
        <dgm:presLayoutVars>
          <dgm:chMax val="0"/>
          <dgm:chPref val="0"/>
          <dgm:bulletEnabled val="1"/>
        </dgm:presLayoutVars>
      </dgm:prSet>
      <dgm:spPr/>
    </dgm:pt>
    <dgm:pt modelId="{5E02AAFE-6A0F-4ADC-A418-1E53B052287C}" type="pres">
      <dgm:prSet presAssocID="{46539B2C-8841-469D-BAD4-B4C906E673A9}" presName="tile3" presStyleLbl="node1" presStyleIdx="2" presStyleCnt="4"/>
      <dgm:spPr/>
    </dgm:pt>
    <dgm:pt modelId="{09438547-D8D0-4468-A010-442CFE70AB53}" type="pres">
      <dgm:prSet presAssocID="{46539B2C-8841-469D-BAD4-B4C906E673A9}" presName="tile3text" presStyleLbl="node1" presStyleIdx="2" presStyleCnt="4">
        <dgm:presLayoutVars>
          <dgm:chMax val="0"/>
          <dgm:chPref val="0"/>
          <dgm:bulletEnabled val="1"/>
        </dgm:presLayoutVars>
      </dgm:prSet>
      <dgm:spPr/>
    </dgm:pt>
    <dgm:pt modelId="{37D848C0-0C15-44F2-AC9A-443A5DD7B763}" type="pres">
      <dgm:prSet presAssocID="{46539B2C-8841-469D-BAD4-B4C906E673A9}" presName="tile4" presStyleLbl="node1" presStyleIdx="3" presStyleCnt="4"/>
      <dgm:spPr/>
    </dgm:pt>
    <dgm:pt modelId="{2A160E23-FA1C-4336-B3F9-7D0EC30CF6EE}" type="pres">
      <dgm:prSet presAssocID="{46539B2C-8841-469D-BAD4-B4C906E673A9}" presName="tile4text" presStyleLbl="node1" presStyleIdx="3" presStyleCnt="4">
        <dgm:presLayoutVars>
          <dgm:chMax val="0"/>
          <dgm:chPref val="0"/>
          <dgm:bulletEnabled val="1"/>
        </dgm:presLayoutVars>
      </dgm:prSet>
      <dgm:spPr/>
    </dgm:pt>
    <dgm:pt modelId="{C37CCC9C-93E0-4172-BE6F-939ED5ED101E}" type="pres">
      <dgm:prSet presAssocID="{46539B2C-8841-469D-BAD4-B4C906E673A9}" presName="centerTile" presStyleLbl="fgShp" presStyleIdx="0" presStyleCnt="1" custScaleX="227939" custScaleY="281255">
        <dgm:presLayoutVars>
          <dgm:chMax val="0"/>
          <dgm:chPref val="0"/>
        </dgm:presLayoutVars>
      </dgm:prSet>
      <dgm:spPr/>
      <dgm:t>
        <a:bodyPr/>
        <a:lstStyle/>
        <a:p>
          <a:endParaRPr lang="es-ES"/>
        </a:p>
      </dgm:t>
    </dgm:pt>
  </dgm:ptLst>
  <dgm:cxnLst>
    <dgm:cxn modelId="{C7CA965C-7399-43CC-A6DA-53EF53A1E1AD}" type="presOf" srcId="{D692B4A9-7658-4515-80CF-380F8602DE7E}" destId="{C37CCC9C-93E0-4172-BE6F-939ED5ED101E}" srcOrd="0" destOrd="0" presId="urn:microsoft.com/office/officeart/2005/8/layout/matrix1"/>
    <dgm:cxn modelId="{D9F9706C-35B0-41FD-B818-91B9905C6FAB}" srcId="{46539B2C-8841-469D-BAD4-B4C906E673A9}" destId="{D692B4A9-7658-4515-80CF-380F8602DE7E}" srcOrd="0" destOrd="0" parTransId="{BBD0B551-3AE5-4E3C-8056-3343FC70ABB4}" sibTransId="{E77C59DA-E603-4339-AD12-D3E139192DDC}"/>
    <dgm:cxn modelId="{858758C3-86B4-4788-A961-A4472D0B8C03}" type="presOf" srcId="{46539B2C-8841-469D-BAD4-B4C906E673A9}" destId="{A597A2E9-69C9-427A-9899-D58A41326838}" srcOrd="0" destOrd="0" presId="urn:microsoft.com/office/officeart/2005/8/layout/matrix1"/>
    <dgm:cxn modelId="{BC792ED6-B486-499B-95F8-A922E5A50D39}" type="presParOf" srcId="{A597A2E9-69C9-427A-9899-D58A41326838}" destId="{26D00DFA-C154-4400-9826-7B5C497623B2}" srcOrd="0" destOrd="0" presId="urn:microsoft.com/office/officeart/2005/8/layout/matrix1"/>
    <dgm:cxn modelId="{E8711924-4EFF-4308-961C-63D7FF069BA9}" type="presParOf" srcId="{26D00DFA-C154-4400-9826-7B5C497623B2}" destId="{E1415E73-0550-4CFE-91D7-30B5B988CB2C}" srcOrd="0" destOrd="0" presId="urn:microsoft.com/office/officeart/2005/8/layout/matrix1"/>
    <dgm:cxn modelId="{30B24EA3-4F8F-4434-A813-F083CE0041E0}" type="presParOf" srcId="{26D00DFA-C154-4400-9826-7B5C497623B2}" destId="{A9F27DE4-E663-434A-9823-CDCDC6FD55D6}" srcOrd="1" destOrd="0" presId="urn:microsoft.com/office/officeart/2005/8/layout/matrix1"/>
    <dgm:cxn modelId="{DE94F7FA-811F-461A-BBF2-8501C8D6C1AA}" type="presParOf" srcId="{26D00DFA-C154-4400-9826-7B5C497623B2}" destId="{C2BC3B9E-CBBE-42DA-9FE4-DF144AC2A379}" srcOrd="2" destOrd="0" presId="urn:microsoft.com/office/officeart/2005/8/layout/matrix1"/>
    <dgm:cxn modelId="{5F1B6661-181A-436E-97F6-07CF8DEEB184}" type="presParOf" srcId="{26D00DFA-C154-4400-9826-7B5C497623B2}" destId="{5C94C03B-7840-4FF9-9614-AEE2789F7B41}" srcOrd="3" destOrd="0" presId="urn:microsoft.com/office/officeart/2005/8/layout/matrix1"/>
    <dgm:cxn modelId="{C0AB5549-23FC-4ECB-99D0-97D03BC621ED}" type="presParOf" srcId="{26D00DFA-C154-4400-9826-7B5C497623B2}" destId="{5E02AAFE-6A0F-4ADC-A418-1E53B052287C}" srcOrd="4" destOrd="0" presId="urn:microsoft.com/office/officeart/2005/8/layout/matrix1"/>
    <dgm:cxn modelId="{0A96D4B1-6A2A-4B38-834B-9A0BFF66F7FE}" type="presParOf" srcId="{26D00DFA-C154-4400-9826-7B5C497623B2}" destId="{09438547-D8D0-4468-A010-442CFE70AB53}" srcOrd="5" destOrd="0" presId="urn:microsoft.com/office/officeart/2005/8/layout/matrix1"/>
    <dgm:cxn modelId="{ABC7FEE5-0C3D-434C-BE95-FE7592706EE3}" type="presParOf" srcId="{26D00DFA-C154-4400-9826-7B5C497623B2}" destId="{37D848C0-0C15-44F2-AC9A-443A5DD7B763}" srcOrd="6" destOrd="0" presId="urn:microsoft.com/office/officeart/2005/8/layout/matrix1"/>
    <dgm:cxn modelId="{4BFB9FA5-D362-4192-9FCE-A692895CFF50}" type="presParOf" srcId="{26D00DFA-C154-4400-9826-7B5C497623B2}" destId="{2A160E23-FA1C-4336-B3F9-7D0EC30CF6EE}" srcOrd="7" destOrd="0" presId="urn:microsoft.com/office/officeart/2005/8/layout/matrix1"/>
    <dgm:cxn modelId="{D8ED1FF2-FD89-4DAB-AB99-6AEC2B316698}" type="presParOf" srcId="{A597A2E9-69C9-427A-9899-D58A41326838}" destId="{C37CCC9C-93E0-4172-BE6F-939ED5ED101E}" srcOrd="1" destOrd="0" presId="urn:microsoft.com/office/officeart/2005/8/layout/matrix1"/>
  </dgm:cxnLst>
  <dgm:bg/>
  <dgm:whole/>
</dgm:dataModel>
</file>

<file path=ppt/diagrams/data87.xml><?xml version="1.0" encoding="utf-8"?>
<dgm:dataModel xmlns:dgm="http://schemas.openxmlformats.org/drawingml/2006/diagram" xmlns:a="http://schemas.openxmlformats.org/drawingml/2006/main">
  <dgm:ptLst>
    <dgm:pt modelId="{FE7A4DE2-8995-470C-93E9-928F7FFA83E8}" type="doc">
      <dgm:prSet loTypeId="urn:microsoft.com/office/officeart/2005/8/layout/hChevron3" loCatId="process" qsTypeId="urn:microsoft.com/office/officeart/2005/8/quickstyle/3d1" qsCatId="3D" csTypeId="urn:microsoft.com/office/officeart/2005/8/colors/accent1_2" csCatId="accent1" phldr="1"/>
      <dgm:spPr/>
    </dgm:pt>
    <dgm:pt modelId="{5B19ADD7-7F82-44F6-BFBB-56E853DDE668}">
      <dgm:prSet phldrT="[Texto]"/>
      <dgm:spPr/>
      <dgm:t>
        <a:bodyPr/>
        <a:lstStyle/>
        <a:p>
          <a:r>
            <a:rPr lang="es-ES" dirty="0" smtClean="0"/>
            <a:t>21-23 noviembre 07</a:t>
          </a:r>
          <a:endParaRPr lang="es-ES" dirty="0"/>
        </a:p>
      </dgm:t>
    </dgm:pt>
    <dgm:pt modelId="{EC7D6D87-C7FF-48F5-B14B-E85B18C827EB}" type="parTrans" cxnId="{B52E1E7C-401A-4BCB-AB42-442DA09BFC3E}">
      <dgm:prSet/>
      <dgm:spPr/>
      <dgm:t>
        <a:bodyPr/>
        <a:lstStyle/>
        <a:p>
          <a:endParaRPr lang="es-ES"/>
        </a:p>
      </dgm:t>
    </dgm:pt>
    <dgm:pt modelId="{1218B46D-7910-4A55-A967-E05BF57E94AF}" type="sibTrans" cxnId="{B52E1E7C-401A-4BCB-AB42-442DA09BFC3E}">
      <dgm:prSet/>
      <dgm:spPr/>
      <dgm:t>
        <a:bodyPr/>
        <a:lstStyle/>
        <a:p>
          <a:endParaRPr lang="es-ES"/>
        </a:p>
      </dgm:t>
    </dgm:pt>
    <dgm:pt modelId="{86EB780A-B6B7-49D9-8DFE-EC9A46347046}">
      <dgm:prSet phldrT="[Texto]"/>
      <dgm:spPr/>
      <dgm:t>
        <a:bodyPr/>
        <a:lstStyle/>
        <a:p>
          <a:r>
            <a:rPr lang="es-ES" dirty="0" smtClean="0"/>
            <a:t>Encuentro Formativo</a:t>
          </a:r>
          <a:endParaRPr lang="es-ES" dirty="0"/>
        </a:p>
      </dgm:t>
    </dgm:pt>
    <dgm:pt modelId="{B8AE6DEA-C9AA-4C7D-A6A8-86A41EE631AC}" type="sibTrans" cxnId="{E4909375-64DD-4539-95F8-4BAD63E6D42B}">
      <dgm:prSet/>
      <dgm:spPr/>
      <dgm:t>
        <a:bodyPr/>
        <a:lstStyle/>
        <a:p>
          <a:endParaRPr lang="es-ES"/>
        </a:p>
      </dgm:t>
    </dgm:pt>
    <dgm:pt modelId="{88160833-D761-4F32-A74D-5C6E4B79F630}" type="parTrans" cxnId="{E4909375-64DD-4539-95F8-4BAD63E6D42B}">
      <dgm:prSet/>
      <dgm:spPr/>
      <dgm:t>
        <a:bodyPr/>
        <a:lstStyle/>
        <a:p>
          <a:endParaRPr lang="es-ES"/>
        </a:p>
      </dgm:t>
    </dgm:pt>
    <dgm:pt modelId="{3D47121C-EE79-49FE-BCF1-0962E2289106}">
      <dgm:prSet phldrT="[Texto]"/>
      <dgm:spPr/>
      <dgm:t>
        <a:bodyPr/>
        <a:lstStyle/>
        <a:p>
          <a:r>
            <a:rPr lang="es-ES" dirty="0" smtClean="0"/>
            <a:t>Profesores Nuevos</a:t>
          </a:r>
          <a:endParaRPr lang="es-ES" dirty="0"/>
        </a:p>
      </dgm:t>
    </dgm:pt>
    <dgm:pt modelId="{F465B46E-2B1A-4AED-90DA-6F44AE86B532}" type="parTrans" cxnId="{3777FE14-B1FC-4B6B-A715-805CBC314DFF}">
      <dgm:prSet/>
      <dgm:spPr/>
      <dgm:t>
        <a:bodyPr/>
        <a:lstStyle/>
        <a:p>
          <a:endParaRPr lang="es-ES"/>
        </a:p>
      </dgm:t>
    </dgm:pt>
    <dgm:pt modelId="{3BD387C1-D7D5-4E97-BD66-57BFEE5A369D}" type="sibTrans" cxnId="{3777FE14-B1FC-4B6B-A715-805CBC314DFF}">
      <dgm:prSet/>
      <dgm:spPr/>
      <dgm:t>
        <a:bodyPr/>
        <a:lstStyle/>
        <a:p>
          <a:endParaRPr lang="es-ES"/>
        </a:p>
      </dgm:t>
    </dgm:pt>
    <dgm:pt modelId="{B9D69F2A-47CC-4978-A5E9-D7B158E0F924}">
      <dgm:prSet phldrT="[Texto]"/>
      <dgm:spPr/>
      <dgm:t>
        <a:bodyPr/>
        <a:lstStyle/>
        <a:p>
          <a:r>
            <a:rPr lang="es-ES" dirty="0" smtClean="0"/>
            <a:t>Colmenar Viejo</a:t>
          </a:r>
          <a:endParaRPr lang="es-ES" dirty="0"/>
        </a:p>
      </dgm:t>
    </dgm:pt>
    <dgm:pt modelId="{497EE571-C234-409B-8DC1-1DBBED9D2E52}" type="parTrans" cxnId="{0EDC89D9-214E-49CF-A9E7-C9537501EDC6}">
      <dgm:prSet/>
      <dgm:spPr/>
      <dgm:t>
        <a:bodyPr/>
        <a:lstStyle/>
        <a:p>
          <a:endParaRPr lang="es-ES"/>
        </a:p>
      </dgm:t>
    </dgm:pt>
    <dgm:pt modelId="{F4383238-2117-4E09-ABEC-D275675BA46A}" type="sibTrans" cxnId="{0EDC89D9-214E-49CF-A9E7-C9537501EDC6}">
      <dgm:prSet/>
      <dgm:spPr/>
      <dgm:t>
        <a:bodyPr/>
        <a:lstStyle/>
        <a:p>
          <a:endParaRPr lang="es-ES"/>
        </a:p>
      </dgm:t>
    </dgm:pt>
    <dgm:pt modelId="{5C33809B-DAAD-4B44-BCBD-F7C230C8CFCC}" type="pres">
      <dgm:prSet presAssocID="{FE7A4DE2-8995-470C-93E9-928F7FFA83E8}" presName="Name0" presStyleCnt="0">
        <dgm:presLayoutVars>
          <dgm:dir/>
          <dgm:resizeHandles val="exact"/>
        </dgm:presLayoutVars>
      </dgm:prSet>
      <dgm:spPr/>
    </dgm:pt>
    <dgm:pt modelId="{E596F2C8-28C4-49F9-82F3-306CD29B7648}" type="pres">
      <dgm:prSet presAssocID="{86EB780A-B6B7-49D9-8DFE-EC9A46347046}" presName="parTxOnly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01E6077A-6109-4308-9FED-85F6E9DB4379}" type="pres">
      <dgm:prSet presAssocID="{B8AE6DEA-C9AA-4C7D-A6A8-86A41EE631AC}" presName="parSpace" presStyleCnt="0"/>
      <dgm:spPr/>
    </dgm:pt>
    <dgm:pt modelId="{0DBB7199-D18B-4330-AEB6-B8E312BE7F2D}" type="pres">
      <dgm:prSet presAssocID="{3D47121C-EE79-49FE-BCF1-0962E2289106}" presName="parTxOnly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2C89807C-74F1-40B2-B612-27BAB412CEAD}" type="pres">
      <dgm:prSet presAssocID="{3BD387C1-D7D5-4E97-BD66-57BFEE5A369D}" presName="parSpace" presStyleCnt="0"/>
      <dgm:spPr/>
    </dgm:pt>
    <dgm:pt modelId="{2BE6173E-C9C5-4DD1-8B5C-1005AD014242}" type="pres">
      <dgm:prSet presAssocID="{B9D69F2A-47CC-4978-A5E9-D7B158E0F924}" presName="parTxOnly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8811BD2E-C11C-44D8-9A4A-BADDFC5081C3}" type="pres">
      <dgm:prSet presAssocID="{F4383238-2117-4E09-ABEC-D275675BA46A}" presName="parSpace" presStyleCnt="0"/>
      <dgm:spPr/>
    </dgm:pt>
    <dgm:pt modelId="{A642ACC9-78E0-47E4-B5E3-D4C88889ADFF}" type="pres">
      <dgm:prSet presAssocID="{5B19ADD7-7F82-44F6-BFBB-56E853DDE668}" presName="parTxOnly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F951EBC0-16F0-4616-8012-E1C8F3C8F3EE}" type="presOf" srcId="{3D47121C-EE79-49FE-BCF1-0962E2289106}" destId="{0DBB7199-D18B-4330-AEB6-B8E312BE7F2D}" srcOrd="0" destOrd="0" presId="urn:microsoft.com/office/officeart/2005/8/layout/hChevron3"/>
    <dgm:cxn modelId="{3777FE14-B1FC-4B6B-A715-805CBC314DFF}" srcId="{FE7A4DE2-8995-470C-93E9-928F7FFA83E8}" destId="{3D47121C-EE79-49FE-BCF1-0962E2289106}" srcOrd="1" destOrd="0" parTransId="{F465B46E-2B1A-4AED-90DA-6F44AE86B532}" sibTransId="{3BD387C1-D7D5-4E97-BD66-57BFEE5A369D}"/>
    <dgm:cxn modelId="{E4909375-64DD-4539-95F8-4BAD63E6D42B}" srcId="{FE7A4DE2-8995-470C-93E9-928F7FFA83E8}" destId="{86EB780A-B6B7-49D9-8DFE-EC9A46347046}" srcOrd="0" destOrd="0" parTransId="{88160833-D761-4F32-A74D-5C6E4B79F630}" sibTransId="{B8AE6DEA-C9AA-4C7D-A6A8-86A41EE631AC}"/>
    <dgm:cxn modelId="{EE2BFE89-B5F6-44D4-8026-18F58CE20C04}" type="presOf" srcId="{86EB780A-B6B7-49D9-8DFE-EC9A46347046}" destId="{E596F2C8-28C4-49F9-82F3-306CD29B7648}" srcOrd="0" destOrd="0" presId="urn:microsoft.com/office/officeart/2005/8/layout/hChevron3"/>
    <dgm:cxn modelId="{147666F1-0C08-43CE-A297-73E0D6817D2B}" type="presOf" srcId="{B9D69F2A-47CC-4978-A5E9-D7B158E0F924}" destId="{2BE6173E-C9C5-4DD1-8B5C-1005AD014242}" srcOrd="0" destOrd="0" presId="urn:microsoft.com/office/officeart/2005/8/layout/hChevron3"/>
    <dgm:cxn modelId="{A8282162-84D6-4BE2-8C43-1B8B0A8EBF6A}" type="presOf" srcId="{5B19ADD7-7F82-44F6-BFBB-56E853DDE668}" destId="{A642ACC9-78E0-47E4-B5E3-D4C88889ADFF}" srcOrd="0" destOrd="0" presId="urn:microsoft.com/office/officeart/2005/8/layout/hChevron3"/>
    <dgm:cxn modelId="{90D91FB1-6C6D-4B7C-87B2-BBA82F688131}" type="presOf" srcId="{FE7A4DE2-8995-470C-93E9-928F7FFA83E8}" destId="{5C33809B-DAAD-4B44-BCBD-F7C230C8CFCC}" srcOrd="0" destOrd="0" presId="urn:microsoft.com/office/officeart/2005/8/layout/hChevron3"/>
    <dgm:cxn modelId="{B52E1E7C-401A-4BCB-AB42-442DA09BFC3E}" srcId="{FE7A4DE2-8995-470C-93E9-928F7FFA83E8}" destId="{5B19ADD7-7F82-44F6-BFBB-56E853DDE668}" srcOrd="3" destOrd="0" parTransId="{EC7D6D87-C7FF-48F5-B14B-E85B18C827EB}" sibTransId="{1218B46D-7910-4A55-A967-E05BF57E94AF}"/>
    <dgm:cxn modelId="{0EDC89D9-214E-49CF-A9E7-C9537501EDC6}" srcId="{FE7A4DE2-8995-470C-93E9-928F7FFA83E8}" destId="{B9D69F2A-47CC-4978-A5E9-D7B158E0F924}" srcOrd="2" destOrd="0" parTransId="{497EE571-C234-409B-8DC1-1DBBED9D2E52}" sibTransId="{F4383238-2117-4E09-ABEC-D275675BA46A}"/>
    <dgm:cxn modelId="{852859B1-3576-4A1B-B3D5-A01EB43C21FF}" type="presParOf" srcId="{5C33809B-DAAD-4B44-BCBD-F7C230C8CFCC}" destId="{E596F2C8-28C4-49F9-82F3-306CD29B7648}" srcOrd="0" destOrd="0" presId="urn:microsoft.com/office/officeart/2005/8/layout/hChevron3"/>
    <dgm:cxn modelId="{71C5E6FB-A381-45C9-BB6A-9C8222372E00}" type="presParOf" srcId="{5C33809B-DAAD-4B44-BCBD-F7C230C8CFCC}" destId="{01E6077A-6109-4308-9FED-85F6E9DB4379}" srcOrd="1" destOrd="0" presId="urn:microsoft.com/office/officeart/2005/8/layout/hChevron3"/>
    <dgm:cxn modelId="{08BF2394-4D89-4C40-9BD1-D5D9178C7C65}" type="presParOf" srcId="{5C33809B-DAAD-4B44-BCBD-F7C230C8CFCC}" destId="{0DBB7199-D18B-4330-AEB6-B8E312BE7F2D}" srcOrd="2" destOrd="0" presId="urn:microsoft.com/office/officeart/2005/8/layout/hChevron3"/>
    <dgm:cxn modelId="{BF62DBE7-085B-44F6-A20E-43822D548EA8}" type="presParOf" srcId="{5C33809B-DAAD-4B44-BCBD-F7C230C8CFCC}" destId="{2C89807C-74F1-40B2-B612-27BAB412CEAD}" srcOrd="3" destOrd="0" presId="urn:microsoft.com/office/officeart/2005/8/layout/hChevron3"/>
    <dgm:cxn modelId="{693F3144-4263-4BED-B4EB-5E49B947AE03}" type="presParOf" srcId="{5C33809B-DAAD-4B44-BCBD-F7C230C8CFCC}" destId="{2BE6173E-C9C5-4DD1-8B5C-1005AD014242}" srcOrd="4" destOrd="0" presId="urn:microsoft.com/office/officeart/2005/8/layout/hChevron3"/>
    <dgm:cxn modelId="{4EBE1555-3327-4837-B12D-155271E8449E}" type="presParOf" srcId="{5C33809B-DAAD-4B44-BCBD-F7C230C8CFCC}" destId="{8811BD2E-C11C-44D8-9A4A-BADDFC5081C3}" srcOrd="5" destOrd="0" presId="urn:microsoft.com/office/officeart/2005/8/layout/hChevron3"/>
    <dgm:cxn modelId="{E1299DDF-F7EE-43F2-BDE7-8E9BD1E2F2E7}" type="presParOf" srcId="{5C33809B-DAAD-4B44-BCBD-F7C230C8CFCC}" destId="{A642ACC9-78E0-47E4-B5E3-D4C88889ADFF}" srcOrd="6" destOrd="0" presId="urn:microsoft.com/office/officeart/2005/8/layout/hChevron3"/>
  </dgm:cxnLst>
  <dgm:bg/>
  <dgm:whole/>
</dgm:dataModel>
</file>

<file path=ppt/diagrams/data88.xml><?xml version="1.0" encoding="utf-8"?>
<dgm:dataModel xmlns:dgm="http://schemas.openxmlformats.org/drawingml/2006/diagram" xmlns:a="http://schemas.openxmlformats.org/drawingml/2006/main">
  <dgm:ptLst>
    <dgm:pt modelId="{FE7A4DE2-8995-470C-93E9-928F7FFA83E8}" type="doc">
      <dgm:prSet loTypeId="urn:microsoft.com/office/officeart/2005/8/layout/hChevron3" loCatId="process" qsTypeId="urn:microsoft.com/office/officeart/2005/8/quickstyle/3d1" qsCatId="3D" csTypeId="urn:microsoft.com/office/officeart/2005/8/colors/accent1_2" csCatId="accent1" phldr="1"/>
      <dgm:spPr/>
    </dgm:pt>
    <dgm:pt modelId="{5B19ADD7-7F82-44F6-BFBB-56E853DDE668}">
      <dgm:prSet phldrT="[Texto]"/>
      <dgm:spPr/>
      <dgm:t>
        <a:bodyPr/>
        <a:lstStyle/>
        <a:p>
          <a:r>
            <a:rPr lang="es-ES" dirty="0" smtClean="0"/>
            <a:t>21-23 noviembre 07</a:t>
          </a:r>
          <a:endParaRPr lang="es-ES" dirty="0"/>
        </a:p>
      </dgm:t>
    </dgm:pt>
    <dgm:pt modelId="{EC7D6D87-C7FF-48F5-B14B-E85B18C827EB}" type="parTrans" cxnId="{B52E1E7C-401A-4BCB-AB42-442DA09BFC3E}">
      <dgm:prSet/>
      <dgm:spPr/>
      <dgm:t>
        <a:bodyPr/>
        <a:lstStyle/>
        <a:p>
          <a:endParaRPr lang="es-ES"/>
        </a:p>
      </dgm:t>
    </dgm:pt>
    <dgm:pt modelId="{1218B46D-7910-4A55-A967-E05BF57E94AF}" type="sibTrans" cxnId="{B52E1E7C-401A-4BCB-AB42-442DA09BFC3E}">
      <dgm:prSet/>
      <dgm:spPr/>
      <dgm:t>
        <a:bodyPr/>
        <a:lstStyle/>
        <a:p>
          <a:endParaRPr lang="es-ES"/>
        </a:p>
      </dgm:t>
    </dgm:pt>
    <dgm:pt modelId="{86EB780A-B6B7-49D9-8DFE-EC9A46347046}">
      <dgm:prSet phldrT="[Texto]"/>
      <dgm:spPr/>
      <dgm:t>
        <a:bodyPr/>
        <a:lstStyle/>
        <a:p>
          <a:r>
            <a:rPr lang="es-ES" dirty="0" smtClean="0"/>
            <a:t>Encuentro Formativo</a:t>
          </a:r>
          <a:endParaRPr lang="es-ES" dirty="0"/>
        </a:p>
      </dgm:t>
    </dgm:pt>
    <dgm:pt modelId="{B8AE6DEA-C9AA-4C7D-A6A8-86A41EE631AC}" type="sibTrans" cxnId="{E4909375-64DD-4539-95F8-4BAD63E6D42B}">
      <dgm:prSet/>
      <dgm:spPr/>
      <dgm:t>
        <a:bodyPr/>
        <a:lstStyle/>
        <a:p>
          <a:endParaRPr lang="es-ES"/>
        </a:p>
      </dgm:t>
    </dgm:pt>
    <dgm:pt modelId="{88160833-D761-4F32-A74D-5C6E4B79F630}" type="parTrans" cxnId="{E4909375-64DD-4539-95F8-4BAD63E6D42B}">
      <dgm:prSet/>
      <dgm:spPr/>
      <dgm:t>
        <a:bodyPr/>
        <a:lstStyle/>
        <a:p>
          <a:endParaRPr lang="es-ES"/>
        </a:p>
      </dgm:t>
    </dgm:pt>
    <dgm:pt modelId="{3D47121C-EE79-49FE-BCF1-0962E2289106}">
      <dgm:prSet phldrT="[Texto]"/>
      <dgm:spPr/>
      <dgm:t>
        <a:bodyPr/>
        <a:lstStyle/>
        <a:p>
          <a:r>
            <a:rPr lang="es-ES" dirty="0" smtClean="0"/>
            <a:t>Profesores Nuevos</a:t>
          </a:r>
          <a:endParaRPr lang="es-ES" dirty="0"/>
        </a:p>
      </dgm:t>
    </dgm:pt>
    <dgm:pt modelId="{F465B46E-2B1A-4AED-90DA-6F44AE86B532}" type="parTrans" cxnId="{3777FE14-B1FC-4B6B-A715-805CBC314DFF}">
      <dgm:prSet/>
      <dgm:spPr/>
      <dgm:t>
        <a:bodyPr/>
        <a:lstStyle/>
        <a:p>
          <a:endParaRPr lang="es-ES"/>
        </a:p>
      </dgm:t>
    </dgm:pt>
    <dgm:pt modelId="{3BD387C1-D7D5-4E97-BD66-57BFEE5A369D}" type="sibTrans" cxnId="{3777FE14-B1FC-4B6B-A715-805CBC314DFF}">
      <dgm:prSet/>
      <dgm:spPr/>
      <dgm:t>
        <a:bodyPr/>
        <a:lstStyle/>
        <a:p>
          <a:endParaRPr lang="es-ES"/>
        </a:p>
      </dgm:t>
    </dgm:pt>
    <dgm:pt modelId="{B9D69F2A-47CC-4978-A5E9-D7B158E0F924}">
      <dgm:prSet phldrT="[Texto]"/>
      <dgm:spPr/>
      <dgm:t>
        <a:bodyPr/>
        <a:lstStyle/>
        <a:p>
          <a:r>
            <a:rPr lang="es-ES" dirty="0" smtClean="0"/>
            <a:t>Colmenar Viejo</a:t>
          </a:r>
          <a:endParaRPr lang="es-ES" dirty="0"/>
        </a:p>
      </dgm:t>
    </dgm:pt>
    <dgm:pt modelId="{497EE571-C234-409B-8DC1-1DBBED9D2E52}" type="parTrans" cxnId="{0EDC89D9-214E-49CF-A9E7-C9537501EDC6}">
      <dgm:prSet/>
      <dgm:spPr/>
      <dgm:t>
        <a:bodyPr/>
        <a:lstStyle/>
        <a:p>
          <a:endParaRPr lang="es-ES"/>
        </a:p>
      </dgm:t>
    </dgm:pt>
    <dgm:pt modelId="{F4383238-2117-4E09-ABEC-D275675BA46A}" type="sibTrans" cxnId="{0EDC89D9-214E-49CF-A9E7-C9537501EDC6}">
      <dgm:prSet/>
      <dgm:spPr/>
      <dgm:t>
        <a:bodyPr/>
        <a:lstStyle/>
        <a:p>
          <a:endParaRPr lang="es-ES"/>
        </a:p>
      </dgm:t>
    </dgm:pt>
    <dgm:pt modelId="{5C33809B-DAAD-4B44-BCBD-F7C230C8CFCC}" type="pres">
      <dgm:prSet presAssocID="{FE7A4DE2-8995-470C-93E9-928F7FFA83E8}" presName="Name0" presStyleCnt="0">
        <dgm:presLayoutVars>
          <dgm:dir/>
          <dgm:resizeHandles val="exact"/>
        </dgm:presLayoutVars>
      </dgm:prSet>
      <dgm:spPr/>
    </dgm:pt>
    <dgm:pt modelId="{E596F2C8-28C4-49F9-82F3-306CD29B7648}" type="pres">
      <dgm:prSet presAssocID="{86EB780A-B6B7-49D9-8DFE-EC9A46347046}" presName="parTxOnly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01E6077A-6109-4308-9FED-85F6E9DB4379}" type="pres">
      <dgm:prSet presAssocID="{B8AE6DEA-C9AA-4C7D-A6A8-86A41EE631AC}" presName="parSpace" presStyleCnt="0"/>
      <dgm:spPr/>
    </dgm:pt>
    <dgm:pt modelId="{0DBB7199-D18B-4330-AEB6-B8E312BE7F2D}" type="pres">
      <dgm:prSet presAssocID="{3D47121C-EE79-49FE-BCF1-0962E2289106}" presName="parTxOnly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2C89807C-74F1-40B2-B612-27BAB412CEAD}" type="pres">
      <dgm:prSet presAssocID="{3BD387C1-D7D5-4E97-BD66-57BFEE5A369D}" presName="parSpace" presStyleCnt="0"/>
      <dgm:spPr/>
    </dgm:pt>
    <dgm:pt modelId="{2BE6173E-C9C5-4DD1-8B5C-1005AD014242}" type="pres">
      <dgm:prSet presAssocID="{B9D69F2A-47CC-4978-A5E9-D7B158E0F924}" presName="parTxOnly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8811BD2E-C11C-44D8-9A4A-BADDFC5081C3}" type="pres">
      <dgm:prSet presAssocID="{F4383238-2117-4E09-ABEC-D275675BA46A}" presName="parSpace" presStyleCnt="0"/>
      <dgm:spPr/>
    </dgm:pt>
    <dgm:pt modelId="{A642ACC9-78E0-47E4-B5E3-D4C88889ADFF}" type="pres">
      <dgm:prSet presAssocID="{5B19ADD7-7F82-44F6-BFBB-56E853DDE668}" presName="parTxOnly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3777FE14-B1FC-4B6B-A715-805CBC314DFF}" srcId="{FE7A4DE2-8995-470C-93E9-928F7FFA83E8}" destId="{3D47121C-EE79-49FE-BCF1-0962E2289106}" srcOrd="1" destOrd="0" parTransId="{F465B46E-2B1A-4AED-90DA-6F44AE86B532}" sibTransId="{3BD387C1-D7D5-4E97-BD66-57BFEE5A369D}"/>
    <dgm:cxn modelId="{21D09131-0ABD-4BDA-B84D-8A97A39E6B27}" type="presOf" srcId="{86EB780A-B6B7-49D9-8DFE-EC9A46347046}" destId="{E596F2C8-28C4-49F9-82F3-306CD29B7648}" srcOrd="0" destOrd="0" presId="urn:microsoft.com/office/officeart/2005/8/layout/hChevron3"/>
    <dgm:cxn modelId="{DB29F998-AA2E-4EDC-BC3F-A047DF5C302D}" type="presOf" srcId="{3D47121C-EE79-49FE-BCF1-0962E2289106}" destId="{0DBB7199-D18B-4330-AEB6-B8E312BE7F2D}" srcOrd="0" destOrd="0" presId="urn:microsoft.com/office/officeart/2005/8/layout/hChevron3"/>
    <dgm:cxn modelId="{FDCC7C61-6820-4675-876A-056F86E771F1}" type="presOf" srcId="{FE7A4DE2-8995-470C-93E9-928F7FFA83E8}" destId="{5C33809B-DAAD-4B44-BCBD-F7C230C8CFCC}" srcOrd="0" destOrd="0" presId="urn:microsoft.com/office/officeart/2005/8/layout/hChevron3"/>
    <dgm:cxn modelId="{E4909375-64DD-4539-95F8-4BAD63E6D42B}" srcId="{FE7A4DE2-8995-470C-93E9-928F7FFA83E8}" destId="{86EB780A-B6B7-49D9-8DFE-EC9A46347046}" srcOrd="0" destOrd="0" parTransId="{88160833-D761-4F32-A74D-5C6E4B79F630}" sibTransId="{B8AE6DEA-C9AA-4C7D-A6A8-86A41EE631AC}"/>
    <dgm:cxn modelId="{40DAF0E3-8EFD-4ADA-BB6F-5899968AFC73}" type="presOf" srcId="{5B19ADD7-7F82-44F6-BFBB-56E853DDE668}" destId="{A642ACC9-78E0-47E4-B5E3-D4C88889ADFF}" srcOrd="0" destOrd="0" presId="urn:microsoft.com/office/officeart/2005/8/layout/hChevron3"/>
    <dgm:cxn modelId="{B52E1E7C-401A-4BCB-AB42-442DA09BFC3E}" srcId="{FE7A4DE2-8995-470C-93E9-928F7FFA83E8}" destId="{5B19ADD7-7F82-44F6-BFBB-56E853DDE668}" srcOrd="3" destOrd="0" parTransId="{EC7D6D87-C7FF-48F5-B14B-E85B18C827EB}" sibTransId="{1218B46D-7910-4A55-A967-E05BF57E94AF}"/>
    <dgm:cxn modelId="{0EDC89D9-214E-49CF-A9E7-C9537501EDC6}" srcId="{FE7A4DE2-8995-470C-93E9-928F7FFA83E8}" destId="{B9D69F2A-47CC-4978-A5E9-D7B158E0F924}" srcOrd="2" destOrd="0" parTransId="{497EE571-C234-409B-8DC1-1DBBED9D2E52}" sibTransId="{F4383238-2117-4E09-ABEC-D275675BA46A}"/>
    <dgm:cxn modelId="{21050077-8CB3-45FF-92D1-AD1E06AE3B4F}" type="presOf" srcId="{B9D69F2A-47CC-4978-A5E9-D7B158E0F924}" destId="{2BE6173E-C9C5-4DD1-8B5C-1005AD014242}" srcOrd="0" destOrd="0" presId="urn:microsoft.com/office/officeart/2005/8/layout/hChevron3"/>
    <dgm:cxn modelId="{E13B179D-F2AF-4236-A7DC-A5BF84C342DC}" type="presParOf" srcId="{5C33809B-DAAD-4B44-BCBD-F7C230C8CFCC}" destId="{E596F2C8-28C4-49F9-82F3-306CD29B7648}" srcOrd="0" destOrd="0" presId="urn:microsoft.com/office/officeart/2005/8/layout/hChevron3"/>
    <dgm:cxn modelId="{27175AEC-2AC6-44F1-9DE4-EE7C2F733835}" type="presParOf" srcId="{5C33809B-DAAD-4B44-BCBD-F7C230C8CFCC}" destId="{01E6077A-6109-4308-9FED-85F6E9DB4379}" srcOrd="1" destOrd="0" presId="urn:microsoft.com/office/officeart/2005/8/layout/hChevron3"/>
    <dgm:cxn modelId="{6DEB3049-2276-4624-80B1-D36DA925B4B7}" type="presParOf" srcId="{5C33809B-DAAD-4B44-BCBD-F7C230C8CFCC}" destId="{0DBB7199-D18B-4330-AEB6-B8E312BE7F2D}" srcOrd="2" destOrd="0" presId="urn:microsoft.com/office/officeart/2005/8/layout/hChevron3"/>
    <dgm:cxn modelId="{09158BA9-20A9-4014-B14D-2A626D39B7A4}" type="presParOf" srcId="{5C33809B-DAAD-4B44-BCBD-F7C230C8CFCC}" destId="{2C89807C-74F1-40B2-B612-27BAB412CEAD}" srcOrd="3" destOrd="0" presId="urn:microsoft.com/office/officeart/2005/8/layout/hChevron3"/>
    <dgm:cxn modelId="{CED6C1DC-046A-49C3-A773-49D772465309}" type="presParOf" srcId="{5C33809B-DAAD-4B44-BCBD-F7C230C8CFCC}" destId="{2BE6173E-C9C5-4DD1-8B5C-1005AD014242}" srcOrd="4" destOrd="0" presId="urn:microsoft.com/office/officeart/2005/8/layout/hChevron3"/>
    <dgm:cxn modelId="{8270283B-A635-4EE6-ABC5-E207DAE649B5}" type="presParOf" srcId="{5C33809B-DAAD-4B44-BCBD-F7C230C8CFCC}" destId="{8811BD2E-C11C-44D8-9A4A-BADDFC5081C3}" srcOrd="5" destOrd="0" presId="urn:microsoft.com/office/officeart/2005/8/layout/hChevron3"/>
    <dgm:cxn modelId="{2FC721B2-7D40-44C2-B35A-B133847904F4}" type="presParOf" srcId="{5C33809B-DAAD-4B44-BCBD-F7C230C8CFCC}" destId="{A642ACC9-78E0-47E4-B5E3-D4C88889ADFF}" srcOrd="6" destOrd="0" presId="urn:microsoft.com/office/officeart/2005/8/layout/hChevron3"/>
  </dgm:cxnLst>
  <dgm:bg/>
  <dgm:whole/>
</dgm:dataModel>
</file>

<file path=ppt/diagrams/data89.xml><?xml version="1.0" encoding="utf-8"?>
<dgm:dataModel xmlns:dgm="http://schemas.openxmlformats.org/drawingml/2006/diagram" xmlns:a="http://schemas.openxmlformats.org/drawingml/2006/main">
  <dgm:ptLst>
    <dgm:pt modelId="{FE7A4DE2-8995-470C-93E9-928F7FFA83E8}" type="doc">
      <dgm:prSet loTypeId="urn:microsoft.com/office/officeart/2005/8/layout/hChevron3" loCatId="process" qsTypeId="urn:microsoft.com/office/officeart/2005/8/quickstyle/3d1" qsCatId="3D" csTypeId="urn:microsoft.com/office/officeart/2005/8/colors/accent1_2" csCatId="accent1" phldr="1"/>
      <dgm:spPr/>
    </dgm:pt>
    <dgm:pt modelId="{5B19ADD7-7F82-44F6-BFBB-56E853DDE668}">
      <dgm:prSet phldrT="[Texto]"/>
      <dgm:spPr/>
      <dgm:t>
        <a:bodyPr/>
        <a:lstStyle/>
        <a:p>
          <a:r>
            <a:rPr lang="es-ES" dirty="0" smtClean="0"/>
            <a:t>21-23 noviembre 07</a:t>
          </a:r>
          <a:endParaRPr lang="es-ES" dirty="0"/>
        </a:p>
      </dgm:t>
    </dgm:pt>
    <dgm:pt modelId="{EC7D6D87-C7FF-48F5-B14B-E85B18C827EB}" type="parTrans" cxnId="{B52E1E7C-401A-4BCB-AB42-442DA09BFC3E}">
      <dgm:prSet/>
      <dgm:spPr/>
      <dgm:t>
        <a:bodyPr/>
        <a:lstStyle/>
        <a:p>
          <a:endParaRPr lang="es-ES"/>
        </a:p>
      </dgm:t>
    </dgm:pt>
    <dgm:pt modelId="{1218B46D-7910-4A55-A967-E05BF57E94AF}" type="sibTrans" cxnId="{B52E1E7C-401A-4BCB-AB42-442DA09BFC3E}">
      <dgm:prSet/>
      <dgm:spPr/>
      <dgm:t>
        <a:bodyPr/>
        <a:lstStyle/>
        <a:p>
          <a:endParaRPr lang="es-ES"/>
        </a:p>
      </dgm:t>
    </dgm:pt>
    <dgm:pt modelId="{86EB780A-B6B7-49D9-8DFE-EC9A46347046}">
      <dgm:prSet phldrT="[Texto]"/>
      <dgm:spPr/>
      <dgm:t>
        <a:bodyPr/>
        <a:lstStyle/>
        <a:p>
          <a:r>
            <a:rPr lang="es-ES" dirty="0" smtClean="0"/>
            <a:t>Encuentro Formativo</a:t>
          </a:r>
          <a:endParaRPr lang="es-ES" dirty="0"/>
        </a:p>
      </dgm:t>
    </dgm:pt>
    <dgm:pt modelId="{B8AE6DEA-C9AA-4C7D-A6A8-86A41EE631AC}" type="sibTrans" cxnId="{E4909375-64DD-4539-95F8-4BAD63E6D42B}">
      <dgm:prSet/>
      <dgm:spPr/>
      <dgm:t>
        <a:bodyPr/>
        <a:lstStyle/>
        <a:p>
          <a:endParaRPr lang="es-ES"/>
        </a:p>
      </dgm:t>
    </dgm:pt>
    <dgm:pt modelId="{88160833-D761-4F32-A74D-5C6E4B79F630}" type="parTrans" cxnId="{E4909375-64DD-4539-95F8-4BAD63E6D42B}">
      <dgm:prSet/>
      <dgm:spPr/>
      <dgm:t>
        <a:bodyPr/>
        <a:lstStyle/>
        <a:p>
          <a:endParaRPr lang="es-ES"/>
        </a:p>
      </dgm:t>
    </dgm:pt>
    <dgm:pt modelId="{3D47121C-EE79-49FE-BCF1-0962E2289106}">
      <dgm:prSet phldrT="[Texto]"/>
      <dgm:spPr/>
      <dgm:t>
        <a:bodyPr/>
        <a:lstStyle/>
        <a:p>
          <a:r>
            <a:rPr lang="es-ES" dirty="0" smtClean="0"/>
            <a:t>Profesores Nuevos</a:t>
          </a:r>
          <a:endParaRPr lang="es-ES" dirty="0"/>
        </a:p>
      </dgm:t>
    </dgm:pt>
    <dgm:pt modelId="{F465B46E-2B1A-4AED-90DA-6F44AE86B532}" type="parTrans" cxnId="{3777FE14-B1FC-4B6B-A715-805CBC314DFF}">
      <dgm:prSet/>
      <dgm:spPr/>
      <dgm:t>
        <a:bodyPr/>
        <a:lstStyle/>
        <a:p>
          <a:endParaRPr lang="es-ES"/>
        </a:p>
      </dgm:t>
    </dgm:pt>
    <dgm:pt modelId="{3BD387C1-D7D5-4E97-BD66-57BFEE5A369D}" type="sibTrans" cxnId="{3777FE14-B1FC-4B6B-A715-805CBC314DFF}">
      <dgm:prSet/>
      <dgm:spPr/>
      <dgm:t>
        <a:bodyPr/>
        <a:lstStyle/>
        <a:p>
          <a:endParaRPr lang="es-ES"/>
        </a:p>
      </dgm:t>
    </dgm:pt>
    <dgm:pt modelId="{B9D69F2A-47CC-4978-A5E9-D7B158E0F924}">
      <dgm:prSet phldrT="[Texto]"/>
      <dgm:spPr/>
      <dgm:t>
        <a:bodyPr/>
        <a:lstStyle/>
        <a:p>
          <a:r>
            <a:rPr lang="es-ES" dirty="0" smtClean="0"/>
            <a:t>Colmenar Viejo</a:t>
          </a:r>
          <a:endParaRPr lang="es-ES" dirty="0"/>
        </a:p>
      </dgm:t>
    </dgm:pt>
    <dgm:pt modelId="{497EE571-C234-409B-8DC1-1DBBED9D2E52}" type="parTrans" cxnId="{0EDC89D9-214E-49CF-A9E7-C9537501EDC6}">
      <dgm:prSet/>
      <dgm:spPr/>
      <dgm:t>
        <a:bodyPr/>
        <a:lstStyle/>
        <a:p>
          <a:endParaRPr lang="es-ES"/>
        </a:p>
      </dgm:t>
    </dgm:pt>
    <dgm:pt modelId="{F4383238-2117-4E09-ABEC-D275675BA46A}" type="sibTrans" cxnId="{0EDC89D9-214E-49CF-A9E7-C9537501EDC6}">
      <dgm:prSet/>
      <dgm:spPr/>
      <dgm:t>
        <a:bodyPr/>
        <a:lstStyle/>
        <a:p>
          <a:endParaRPr lang="es-ES"/>
        </a:p>
      </dgm:t>
    </dgm:pt>
    <dgm:pt modelId="{5C33809B-DAAD-4B44-BCBD-F7C230C8CFCC}" type="pres">
      <dgm:prSet presAssocID="{FE7A4DE2-8995-470C-93E9-928F7FFA83E8}" presName="Name0" presStyleCnt="0">
        <dgm:presLayoutVars>
          <dgm:dir/>
          <dgm:resizeHandles val="exact"/>
        </dgm:presLayoutVars>
      </dgm:prSet>
      <dgm:spPr/>
    </dgm:pt>
    <dgm:pt modelId="{E596F2C8-28C4-49F9-82F3-306CD29B7648}" type="pres">
      <dgm:prSet presAssocID="{86EB780A-B6B7-49D9-8DFE-EC9A46347046}" presName="parTxOnly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01E6077A-6109-4308-9FED-85F6E9DB4379}" type="pres">
      <dgm:prSet presAssocID="{B8AE6DEA-C9AA-4C7D-A6A8-86A41EE631AC}" presName="parSpace" presStyleCnt="0"/>
      <dgm:spPr/>
    </dgm:pt>
    <dgm:pt modelId="{0DBB7199-D18B-4330-AEB6-B8E312BE7F2D}" type="pres">
      <dgm:prSet presAssocID="{3D47121C-EE79-49FE-BCF1-0962E2289106}" presName="parTxOnly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2C89807C-74F1-40B2-B612-27BAB412CEAD}" type="pres">
      <dgm:prSet presAssocID="{3BD387C1-D7D5-4E97-BD66-57BFEE5A369D}" presName="parSpace" presStyleCnt="0"/>
      <dgm:spPr/>
    </dgm:pt>
    <dgm:pt modelId="{2BE6173E-C9C5-4DD1-8B5C-1005AD014242}" type="pres">
      <dgm:prSet presAssocID="{B9D69F2A-47CC-4978-A5E9-D7B158E0F924}" presName="parTxOnly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8811BD2E-C11C-44D8-9A4A-BADDFC5081C3}" type="pres">
      <dgm:prSet presAssocID="{F4383238-2117-4E09-ABEC-D275675BA46A}" presName="parSpace" presStyleCnt="0"/>
      <dgm:spPr/>
    </dgm:pt>
    <dgm:pt modelId="{A642ACC9-78E0-47E4-B5E3-D4C88889ADFF}" type="pres">
      <dgm:prSet presAssocID="{5B19ADD7-7F82-44F6-BFBB-56E853DDE668}" presName="parTxOnly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3777FE14-B1FC-4B6B-A715-805CBC314DFF}" srcId="{FE7A4DE2-8995-470C-93E9-928F7FFA83E8}" destId="{3D47121C-EE79-49FE-BCF1-0962E2289106}" srcOrd="1" destOrd="0" parTransId="{F465B46E-2B1A-4AED-90DA-6F44AE86B532}" sibTransId="{3BD387C1-D7D5-4E97-BD66-57BFEE5A369D}"/>
    <dgm:cxn modelId="{E4909375-64DD-4539-95F8-4BAD63E6D42B}" srcId="{FE7A4DE2-8995-470C-93E9-928F7FFA83E8}" destId="{86EB780A-B6B7-49D9-8DFE-EC9A46347046}" srcOrd="0" destOrd="0" parTransId="{88160833-D761-4F32-A74D-5C6E4B79F630}" sibTransId="{B8AE6DEA-C9AA-4C7D-A6A8-86A41EE631AC}"/>
    <dgm:cxn modelId="{827D1EE4-5394-4A73-9332-B3D8F9A37C67}" type="presOf" srcId="{B9D69F2A-47CC-4978-A5E9-D7B158E0F924}" destId="{2BE6173E-C9C5-4DD1-8B5C-1005AD014242}" srcOrd="0" destOrd="0" presId="urn:microsoft.com/office/officeart/2005/8/layout/hChevron3"/>
    <dgm:cxn modelId="{9238B8D2-74BD-4EC9-B0E5-ECD1B85AFEF2}" type="presOf" srcId="{3D47121C-EE79-49FE-BCF1-0962E2289106}" destId="{0DBB7199-D18B-4330-AEB6-B8E312BE7F2D}" srcOrd="0" destOrd="0" presId="urn:microsoft.com/office/officeart/2005/8/layout/hChevron3"/>
    <dgm:cxn modelId="{4C91E00C-0058-4504-9365-9BBA00FFF108}" type="presOf" srcId="{5B19ADD7-7F82-44F6-BFBB-56E853DDE668}" destId="{A642ACC9-78E0-47E4-B5E3-D4C88889ADFF}" srcOrd="0" destOrd="0" presId="urn:microsoft.com/office/officeart/2005/8/layout/hChevron3"/>
    <dgm:cxn modelId="{B52E1E7C-401A-4BCB-AB42-442DA09BFC3E}" srcId="{FE7A4DE2-8995-470C-93E9-928F7FFA83E8}" destId="{5B19ADD7-7F82-44F6-BFBB-56E853DDE668}" srcOrd="3" destOrd="0" parTransId="{EC7D6D87-C7FF-48F5-B14B-E85B18C827EB}" sibTransId="{1218B46D-7910-4A55-A967-E05BF57E94AF}"/>
    <dgm:cxn modelId="{D00FDAD6-32BC-4851-BC72-8000C1118A94}" type="presOf" srcId="{FE7A4DE2-8995-470C-93E9-928F7FFA83E8}" destId="{5C33809B-DAAD-4B44-BCBD-F7C230C8CFCC}" srcOrd="0" destOrd="0" presId="urn:microsoft.com/office/officeart/2005/8/layout/hChevron3"/>
    <dgm:cxn modelId="{0EDC89D9-214E-49CF-A9E7-C9537501EDC6}" srcId="{FE7A4DE2-8995-470C-93E9-928F7FFA83E8}" destId="{B9D69F2A-47CC-4978-A5E9-D7B158E0F924}" srcOrd="2" destOrd="0" parTransId="{497EE571-C234-409B-8DC1-1DBBED9D2E52}" sibTransId="{F4383238-2117-4E09-ABEC-D275675BA46A}"/>
    <dgm:cxn modelId="{2B0E452B-99F9-45BE-8955-64F75DFB8FB1}" type="presOf" srcId="{86EB780A-B6B7-49D9-8DFE-EC9A46347046}" destId="{E596F2C8-28C4-49F9-82F3-306CD29B7648}" srcOrd="0" destOrd="0" presId="urn:microsoft.com/office/officeart/2005/8/layout/hChevron3"/>
    <dgm:cxn modelId="{34478211-F2C2-4EA7-8CEA-6092281F884F}" type="presParOf" srcId="{5C33809B-DAAD-4B44-BCBD-F7C230C8CFCC}" destId="{E596F2C8-28C4-49F9-82F3-306CD29B7648}" srcOrd="0" destOrd="0" presId="urn:microsoft.com/office/officeart/2005/8/layout/hChevron3"/>
    <dgm:cxn modelId="{498E046D-F425-44D5-BBC2-03163D934FE5}" type="presParOf" srcId="{5C33809B-DAAD-4B44-BCBD-F7C230C8CFCC}" destId="{01E6077A-6109-4308-9FED-85F6E9DB4379}" srcOrd="1" destOrd="0" presId="urn:microsoft.com/office/officeart/2005/8/layout/hChevron3"/>
    <dgm:cxn modelId="{B8031C2A-B107-48D4-A893-5F592D6B5ACC}" type="presParOf" srcId="{5C33809B-DAAD-4B44-BCBD-F7C230C8CFCC}" destId="{0DBB7199-D18B-4330-AEB6-B8E312BE7F2D}" srcOrd="2" destOrd="0" presId="urn:microsoft.com/office/officeart/2005/8/layout/hChevron3"/>
    <dgm:cxn modelId="{73FCA7B8-B6C8-4FFA-9920-DF77E5BBCF97}" type="presParOf" srcId="{5C33809B-DAAD-4B44-BCBD-F7C230C8CFCC}" destId="{2C89807C-74F1-40B2-B612-27BAB412CEAD}" srcOrd="3" destOrd="0" presId="urn:microsoft.com/office/officeart/2005/8/layout/hChevron3"/>
    <dgm:cxn modelId="{40A8D52D-3D9C-44DE-8A9C-AE7A085A729C}" type="presParOf" srcId="{5C33809B-DAAD-4B44-BCBD-F7C230C8CFCC}" destId="{2BE6173E-C9C5-4DD1-8B5C-1005AD014242}" srcOrd="4" destOrd="0" presId="urn:microsoft.com/office/officeart/2005/8/layout/hChevron3"/>
    <dgm:cxn modelId="{850B9065-7C48-441B-9719-E059AD7EFA06}" type="presParOf" srcId="{5C33809B-DAAD-4B44-BCBD-F7C230C8CFCC}" destId="{8811BD2E-C11C-44D8-9A4A-BADDFC5081C3}" srcOrd="5" destOrd="0" presId="urn:microsoft.com/office/officeart/2005/8/layout/hChevron3"/>
    <dgm:cxn modelId="{E23517CB-871E-4E71-BBEE-9DC5038C0979}" type="presParOf" srcId="{5C33809B-DAAD-4B44-BCBD-F7C230C8CFCC}" destId="{A642ACC9-78E0-47E4-B5E3-D4C88889ADFF}" srcOrd="6" destOrd="0" presId="urn:microsoft.com/office/officeart/2005/8/layout/hChevron3"/>
  </dgm:cxnLst>
  <dgm:bg/>
  <dgm:whole/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8B2BDBD0-A647-4D7B-BF8F-1C5B6DD644E7}" type="doc">
      <dgm:prSet loTypeId="urn:microsoft.com/office/officeart/2005/8/layout/vList5" loCatId="list" qsTypeId="urn:microsoft.com/office/officeart/2005/8/quickstyle/3d8" qsCatId="3D" csTypeId="urn:microsoft.com/office/officeart/2005/8/colors/accent1_2" csCatId="accent1" phldr="1"/>
      <dgm:spPr/>
      <dgm:t>
        <a:bodyPr/>
        <a:lstStyle/>
        <a:p>
          <a:endParaRPr lang="es-ES"/>
        </a:p>
      </dgm:t>
    </dgm:pt>
    <dgm:pt modelId="{273DDF76-2432-4DA7-BE24-2510B5EBE317}">
      <dgm:prSet/>
      <dgm:spPr/>
      <dgm:t>
        <a:bodyPr/>
        <a:lstStyle/>
        <a:p>
          <a:pPr rtl="0"/>
          <a:r>
            <a:rPr lang="es-ES_tradnl" b="0" dirty="0" smtClean="0"/>
            <a:t>Con el Ideario redescubrimos el sentido de nuestro colegio</a:t>
          </a:r>
          <a:endParaRPr lang="es-MX" b="0" dirty="0"/>
        </a:p>
      </dgm:t>
    </dgm:pt>
    <dgm:pt modelId="{ED193DBE-08B8-4893-AEAE-A1CAE92E4EB4}" type="parTrans" cxnId="{33DCDB64-2C39-4765-8094-66F0A64A4F38}">
      <dgm:prSet/>
      <dgm:spPr/>
      <dgm:t>
        <a:bodyPr/>
        <a:lstStyle/>
        <a:p>
          <a:endParaRPr lang="es-ES"/>
        </a:p>
      </dgm:t>
    </dgm:pt>
    <dgm:pt modelId="{B03EFF62-59C4-442C-9E6B-54A0499C7437}" type="sibTrans" cxnId="{33DCDB64-2C39-4765-8094-66F0A64A4F38}">
      <dgm:prSet/>
      <dgm:spPr/>
      <dgm:t>
        <a:bodyPr/>
        <a:lstStyle/>
        <a:p>
          <a:endParaRPr lang="es-ES"/>
        </a:p>
      </dgm:t>
    </dgm:pt>
    <dgm:pt modelId="{8E6DBF99-85A1-4FEA-8E5C-A48B677E475E}" type="pres">
      <dgm:prSet presAssocID="{8B2BDBD0-A647-4D7B-BF8F-1C5B6DD644E7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E33180FB-9207-4F80-B829-DEFCD21AEE29}" type="pres">
      <dgm:prSet presAssocID="{273DDF76-2432-4DA7-BE24-2510B5EBE317}" presName="linNode" presStyleCnt="0"/>
      <dgm:spPr/>
    </dgm:pt>
    <dgm:pt modelId="{746631BD-5A31-473D-9122-EEEE0F84C6D5}" type="pres">
      <dgm:prSet presAssocID="{273DDF76-2432-4DA7-BE24-2510B5EBE317}" presName="parentText" presStyleLbl="node1" presStyleIdx="0" presStyleCnt="1" custScaleX="260418">
        <dgm:presLayoutVars>
          <dgm:chMax val="1"/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F69061BB-9FE7-44B5-9D5B-C95C85585CD2}" type="presOf" srcId="{8B2BDBD0-A647-4D7B-BF8F-1C5B6DD644E7}" destId="{8E6DBF99-85A1-4FEA-8E5C-A48B677E475E}" srcOrd="0" destOrd="0" presId="urn:microsoft.com/office/officeart/2005/8/layout/vList5"/>
    <dgm:cxn modelId="{33DCDB64-2C39-4765-8094-66F0A64A4F38}" srcId="{8B2BDBD0-A647-4D7B-BF8F-1C5B6DD644E7}" destId="{273DDF76-2432-4DA7-BE24-2510B5EBE317}" srcOrd="0" destOrd="0" parTransId="{ED193DBE-08B8-4893-AEAE-A1CAE92E4EB4}" sibTransId="{B03EFF62-59C4-442C-9E6B-54A0499C7437}"/>
    <dgm:cxn modelId="{2C4D7208-3296-4AF9-89DD-EB4260F7CA8A}" type="presOf" srcId="{273DDF76-2432-4DA7-BE24-2510B5EBE317}" destId="{746631BD-5A31-473D-9122-EEEE0F84C6D5}" srcOrd="0" destOrd="0" presId="urn:microsoft.com/office/officeart/2005/8/layout/vList5"/>
    <dgm:cxn modelId="{8D52426C-F8B8-4AE1-829F-DB0BFDD1B6FF}" type="presParOf" srcId="{8E6DBF99-85A1-4FEA-8E5C-A48B677E475E}" destId="{E33180FB-9207-4F80-B829-DEFCD21AEE29}" srcOrd="0" destOrd="0" presId="urn:microsoft.com/office/officeart/2005/8/layout/vList5"/>
    <dgm:cxn modelId="{40F213F7-82E0-4AAC-AF9E-81FF1962F68B}" type="presParOf" srcId="{E33180FB-9207-4F80-B829-DEFCD21AEE29}" destId="{746631BD-5A31-473D-9122-EEEE0F84C6D5}" srcOrd="0" destOrd="0" presId="urn:microsoft.com/office/officeart/2005/8/layout/vList5"/>
  </dgm:cxnLst>
  <dgm:bg/>
  <dgm:whole/>
</dgm:dataModel>
</file>

<file path=ppt/diagrams/data90.xml><?xml version="1.0" encoding="utf-8"?>
<dgm:dataModel xmlns:dgm="http://schemas.openxmlformats.org/drawingml/2006/diagram" xmlns:a="http://schemas.openxmlformats.org/drawingml/2006/main">
  <dgm:ptLst>
    <dgm:pt modelId="{FE7A4DE2-8995-470C-93E9-928F7FFA83E8}" type="doc">
      <dgm:prSet loTypeId="urn:microsoft.com/office/officeart/2005/8/layout/hChevron3" loCatId="process" qsTypeId="urn:microsoft.com/office/officeart/2005/8/quickstyle/3d1" qsCatId="3D" csTypeId="urn:microsoft.com/office/officeart/2005/8/colors/accent1_2" csCatId="accent1" phldr="1"/>
      <dgm:spPr/>
    </dgm:pt>
    <dgm:pt modelId="{5B19ADD7-7F82-44F6-BFBB-56E853DDE668}">
      <dgm:prSet phldrT="[Texto]"/>
      <dgm:spPr/>
      <dgm:t>
        <a:bodyPr/>
        <a:lstStyle/>
        <a:p>
          <a:r>
            <a:rPr lang="es-ES" dirty="0" smtClean="0"/>
            <a:t>21-23 noviembre 07</a:t>
          </a:r>
          <a:endParaRPr lang="es-ES" dirty="0"/>
        </a:p>
      </dgm:t>
    </dgm:pt>
    <dgm:pt modelId="{EC7D6D87-C7FF-48F5-B14B-E85B18C827EB}" type="parTrans" cxnId="{B52E1E7C-401A-4BCB-AB42-442DA09BFC3E}">
      <dgm:prSet/>
      <dgm:spPr/>
      <dgm:t>
        <a:bodyPr/>
        <a:lstStyle/>
        <a:p>
          <a:endParaRPr lang="es-ES"/>
        </a:p>
      </dgm:t>
    </dgm:pt>
    <dgm:pt modelId="{1218B46D-7910-4A55-A967-E05BF57E94AF}" type="sibTrans" cxnId="{B52E1E7C-401A-4BCB-AB42-442DA09BFC3E}">
      <dgm:prSet/>
      <dgm:spPr/>
      <dgm:t>
        <a:bodyPr/>
        <a:lstStyle/>
        <a:p>
          <a:endParaRPr lang="es-ES"/>
        </a:p>
      </dgm:t>
    </dgm:pt>
    <dgm:pt modelId="{86EB780A-B6B7-49D9-8DFE-EC9A46347046}">
      <dgm:prSet phldrT="[Texto]"/>
      <dgm:spPr/>
      <dgm:t>
        <a:bodyPr/>
        <a:lstStyle/>
        <a:p>
          <a:r>
            <a:rPr lang="es-ES" dirty="0" smtClean="0"/>
            <a:t>Encuentro Formativo</a:t>
          </a:r>
          <a:endParaRPr lang="es-ES" dirty="0"/>
        </a:p>
      </dgm:t>
    </dgm:pt>
    <dgm:pt modelId="{B8AE6DEA-C9AA-4C7D-A6A8-86A41EE631AC}" type="sibTrans" cxnId="{E4909375-64DD-4539-95F8-4BAD63E6D42B}">
      <dgm:prSet/>
      <dgm:spPr/>
      <dgm:t>
        <a:bodyPr/>
        <a:lstStyle/>
        <a:p>
          <a:endParaRPr lang="es-ES"/>
        </a:p>
      </dgm:t>
    </dgm:pt>
    <dgm:pt modelId="{88160833-D761-4F32-A74D-5C6E4B79F630}" type="parTrans" cxnId="{E4909375-64DD-4539-95F8-4BAD63E6D42B}">
      <dgm:prSet/>
      <dgm:spPr/>
      <dgm:t>
        <a:bodyPr/>
        <a:lstStyle/>
        <a:p>
          <a:endParaRPr lang="es-ES"/>
        </a:p>
      </dgm:t>
    </dgm:pt>
    <dgm:pt modelId="{3D47121C-EE79-49FE-BCF1-0962E2289106}">
      <dgm:prSet phldrT="[Texto]"/>
      <dgm:spPr/>
      <dgm:t>
        <a:bodyPr/>
        <a:lstStyle/>
        <a:p>
          <a:r>
            <a:rPr lang="es-ES" dirty="0" smtClean="0"/>
            <a:t>Profesores Nuevos</a:t>
          </a:r>
          <a:endParaRPr lang="es-ES" dirty="0"/>
        </a:p>
      </dgm:t>
    </dgm:pt>
    <dgm:pt modelId="{F465B46E-2B1A-4AED-90DA-6F44AE86B532}" type="parTrans" cxnId="{3777FE14-B1FC-4B6B-A715-805CBC314DFF}">
      <dgm:prSet/>
      <dgm:spPr/>
      <dgm:t>
        <a:bodyPr/>
        <a:lstStyle/>
        <a:p>
          <a:endParaRPr lang="es-ES"/>
        </a:p>
      </dgm:t>
    </dgm:pt>
    <dgm:pt modelId="{3BD387C1-D7D5-4E97-BD66-57BFEE5A369D}" type="sibTrans" cxnId="{3777FE14-B1FC-4B6B-A715-805CBC314DFF}">
      <dgm:prSet/>
      <dgm:spPr/>
      <dgm:t>
        <a:bodyPr/>
        <a:lstStyle/>
        <a:p>
          <a:endParaRPr lang="es-ES"/>
        </a:p>
      </dgm:t>
    </dgm:pt>
    <dgm:pt modelId="{B9D69F2A-47CC-4978-A5E9-D7B158E0F924}">
      <dgm:prSet phldrT="[Texto]"/>
      <dgm:spPr/>
      <dgm:t>
        <a:bodyPr/>
        <a:lstStyle/>
        <a:p>
          <a:r>
            <a:rPr lang="es-ES" dirty="0" smtClean="0"/>
            <a:t>Colmenar Viejo</a:t>
          </a:r>
          <a:endParaRPr lang="es-ES" dirty="0"/>
        </a:p>
      </dgm:t>
    </dgm:pt>
    <dgm:pt modelId="{497EE571-C234-409B-8DC1-1DBBED9D2E52}" type="parTrans" cxnId="{0EDC89D9-214E-49CF-A9E7-C9537501EDC6}">
      <dgm:prSet/>
      <dgm:spPr/>
      <dgm:t>
        <a:bodyPr/>
        <a:lstStyle/>
        <a:p>
          <a:endParaRPr lang="es-ES"/>
        </a:p>
      </dgm:t>
    </dgm:pt>
    <dgm:pt modelId="{F4383238-2117-4E09-ABEC-D275675BA46A}" type="sibTrans" cxnId="{0EDC89D9-214E-49CF-A9E7-C9537501EDC6}">
      <dgm:prSet/>
      <dgm:spPr/>
      <dgm:t>
        <a:bodyPr/>
        <a:lstStyle/>
        <a:p>
          <a:endParaRPr lang="es-ES"/>
        </a:p>
      </dgm:t>
    </dgm:pt>
    <dgm:pt modelId="{5C33809B-DAAD-4B44-BCBD-F7C230C8CFCC}" type="pres">
      <dgm:prSet presAssocID="{FE7A4DE2-8995-470C-93E9-928F7FFA83E8}" presName="Name0" presStyleCnt="0">
        <dgm:presLayoutVars>
          <dgm:dir/>
          <dgm:resizeHandles val="exact"/>
        </dgm:presLayoutVars>
      </dgm:prSet>
      <dgm:spPr/>
    </dgm:pt>
    <dgm:pt modelId="{E596F2C8-28C4-49F9-82F3-306CD29B7648}" type="pres">
      <dgm:prSet presAssocID="{86EB780A-B6B7-49D9-8DFE-EC9A46347046}" presName="parTxOnly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01E6077A-6109-4308-9FED-85F6E9DB4379}" type="pres">
      <dgm:prSet presAssocID="{B8AE6DEA-C9AA-4C7D-A6A8-86A41EE631AC}" presName="parSpace" presStyleCnt="0"/>
      <dgm:spPr/>
    </dgm:pt>
    <dgm:pt modelId="{0DBB7199-D18B-4330-AEB6-B8E312BE7F2D}" type="pres">
      <dgm:prSet presAssocID="{3D47121C-EE79-49FE-BCF1-0962E2289106}" presName="parTxOnly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2C89807C-74F1-40B2-B612-27BAB412CEAD}" type="pres">
      <dgm:prSet presAssocID="{3BD387C1-D7D5-4E97-BD66-57BFEE5A369D}" presName="parSpace" presStyleCnt="0"/>
      <dgm:spPr/>
    </dgm:pt>
    <dgm:pt modelId="{2BE6173E-C9C5-4DD1-8B5C-1005AD014242}" type="pres">
      <dgm:prSet presAssocID="{B9D69F2A-47CC-4978-A5E9-D7B158E0F924}" presName="parTxOnly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8811BD2E-C11C-44D8-9A4A-BADDFC5081C3}" type="pres">
      <dgm:prSet presAssocID="{F4383238-2117-4E09-ABEC-D275675BA46A}" presName="parSpace" presStyleCnt="0"/>
      <dgm:spPr/>
    </dgm:pt>
    <dgm:pt modelId="{A642ACC9-78E0-47E4-B5E3-D4C88889ADFF}" type="pres">
      <dgm:prSet presAssocID="{5B19ADD7-7F82-44F6-BFBB-56E853DDE668}" presName="parTxOnly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CD576DE9-9D23-44BE-BA63-743FAA53B08F}" type="presOf" srcId="{B9D69F2A-47CC-4978-A5E9-D7B158E0F924}" destId="{2BE6173E-C9C5-4DD1-8B5C-1005AD014242}" srcOrd="0" destOrd="0" presId="urn:microsoft.com/office/officeart/2005/8/layout/hChevron3"/>
    <dgm:cxn modelId="{8E734635-1D35-4C70-9DAA-2F92AFD00C94}" type="presOf" srcId="{86EB780A-B6B7-49D9-8DFE-EC9A46347046}" destId="{E596F2C8-28C4-49F9-82F3-306CD29B7648}" srcOrd="0" destOrd="0" presId="urn:microsoft.com/office/officeart/2005/8/layout/hChevron3"/>
    <dgm:cxn modelId="{3777FE14-B1FC-4B6B-A715-805CBC314DFF}" srcId="{FE7A4DE2-8995-470C-93E9-928F7FFA83E8}" destId="{3D47121C-EE79-49FE-BCF1-0962E2289106}" srcOrd="1" destOrd="0" parTransId="{F465B46E-2B1A-4AED-90DA-6F44AE86B532}" sibTransId="{3BD387C1-D7D5-4E97-BD66-57BFEE5A369D}"/>
    <dgm:cxn modelId="{E4909375-64DD-4539-95F8-4BAD63E6D42B}" srcId="{FE7A4DE2-8995-470C-93E9-928F7FFA83E8}" destId="{86EB780A-B6B7-49D9-8DFE-EC9A46347046}" srcOrd="0" destOrd="0" parTransId="{88160833-D761-4F32-A74D-5C6E4B79F630}" sibTransId="{B8AE6DEA-C9AA-4C7D-A6A8-86A41EE631AC}"/>
    <dgm:cxn modelId="{AA3DC95A-C7F5-4548-A43F-2CE8C1EA8BEE}" type="presOf" srcId="{3D47121C-EE79-49FE-BCF1-0962E2289106}" destId="{0DBB7199-D18B-4330-AEB6-B8E312BE7F2D}" srcOrd="0" destOrd="0" presId="urn:microsoft.com/office/officeart/2005/8/layout/hChevron3"/>
    <dgm:cxn modelId="{B52E1E7C-401A-4BCB-AB42-442DA09BFC3E}" srcId="{FE7A4DE2-8995-470C-93E9-928F7FFA83E8}" destId="{5B19ADD7-7F82-44F6-BFBB-56E853DDE668}" srcOrd="3" destOrd="0" parTransId="{EC7D6D87-C7FF-48F5-B14B-E85B18C827EB}" sibTransId="{1218B46D-7910-4A55-A967-E05BF57E94AF}"/>
    <dgm:cxn modelId="{0EDC89D9-214E-49CF-A9E7-C9537501EDC6}" srcId="{FE7A4DE2-8995-470C-93E9-928F7FFA83E8}" destId="{B9D69F2A-47CC-4978-A5E9-D7B158E0F924}" srcOrd="2" destOrd="0" parTransId="{497EE571-C234-409B-8DC1-1DBBED9D2E52}" sibTransId="{F4383238-2117-4E09-ABEC-D275675BA46A}"/>
    <dgm:cxn modelId="{45972C74-3C4F-4373-9AED-5849745C53F3}" type="presOf" srcId="{5B19ADD7-7F82-44F6-BFBB-56E853DDE668}" destId="{A642ACC9-78E0-47E4-B5E3-D4C88889ADFF}" srcOrd="0" destOrd="0" presId="urn:microsoft.com/office/officeart/2005/8/layout/hChevron3"/>
    <dgm:cxn modelId="{B9964757-412E-4A3F-A113-7CD178852963}" type="presOf" srcId="{FE7A4DE2-8995-470C-93E9-928F7FFA83E8}" destId="{5C33809B-DAAD-4B44-BCBD-F7C230C8CFCC}" srcOrd="0" destOrd="0" presId="urn:microsoft.com/office/officeart/2005/8/layout/hChevron3"/>
    <dgm:cxn modelId="{3EC2369F-E483-4CE4-9668-48BA886BB96A}" type="presParOf" srcId="{5C33809B-DAAD-4B44-BCBD-F7C230C8CFCC}" destId="{E596F2C8-28C4-49F9-82F3-306CD29B7648}" srcOrd="0" destOrd="0" presId="urn:microsoft.com/office/officeart/2005/8/layout/hChevron3"/>
    <dgm:cxn modelId="{C1F09729-EFC1-4F49-BF5E-51FA78F4C41F}" type="presParOf" srcId="{5C33809B-DAAD-4B44-BCBD-F7C230C8CFCC}" destId="{01E6077A-6109-4308-9FED-85F6E9DB4379}" srcOrd="1" destOrd="0" presId="urn:microsoft.com/office/officeart/2005/8/layout/hChevron3"/>
    <dgm:cxn modelId="{1938B5B2-D3D4-4E70-8396-43CF79852FB4}" type="presParOf" srcId="{5C33809B-DAAD-4B44-BCBD-F7C230C8CFCC}" destId="{0DBB7199-D18B-4330-AEB6-B8E312BE7F2D}" srcOrd="2" destOrd="0" presId="urn:microsoft.com/office/officeart/2005/8/layout/hChevron3"/>
    <dgm:cxn modelId="{A6A5312A-16C9-4C7C-B11F-22C0C4CFCCDB}" type="presParOf" srcId="{5C33809B-DAAD-4B44-BCBD-F7C230C8CFCC}" destId="{2C89807C-74F1-40B2-B612-27BAB412CEAD}" srcOrd="3" destOrd="0" presId="urn:microsoft.com/office/officeart/2005/8/layout/hChevron3"/>
    <dgm:cxn modelId="{9E227552-C7D7-46DA-ACFC-DEE26AFE3078}" type="presParOf" srcId="{5C33809B-DAAD-4B44-BCBD-F7C230C8CFCC}" destId="{2BE6173E-C9C5-4DD1-8B5C-1005AD014242}" srcOrd="4" destOrd="0" presId="urn:microsoft.com/office/officeart/2005/8/layout/hChevron3"/>
    <dgm:cxn modelId="{FC4D10EA-CF37-40DD-9CFF-2A2A49BF1764}" type="presParOf" srcId="{5C33809B-DAAD-4B44-BCBD-F7C230C8CFCC}" destId="{8811BD2E-C11C-44D8-9A4A-BADDFC5081C3}" srcOrd="5" destOrd="0" presId="urn:microsoft.com/office/officeart/2005/8/layout/hChevron3"/>
    <dgm:cxn modelId="{8B570124-244E-4830-8951-CC416AAB3693}" type="presParOf" srcId="{5C33809B-DAAD-4B44-BCBD-F7C230C8CFCC}" destId="{A642ACC9-78E0-47E4-B5E3-D4C88889ADFF}" srcOrd="6" destOrd="0" presId="urn:microsoft.com/office/officeart/2005/8/layout/hChevron3"/>
  </dgm:cxnLst>
  <dgm:bg/>
  <dgm:whole/>
</dgm:dataModel>
</file>

<file path=ppt/diagrams/data91.xml><?xml version="1.0" encoding="utf-8"?>
<dgm:dataModel xmlns:dgm="http://schemas.openxmlformats.org/drawingml/2006/diagram" xmlns:a="http://schemas.openxmlformats.org/drawingml/2006/main">
  <dgm:ptLst>
    <dgm:pt modelId="{FE7A4DE2-8995-470C-93E9-928F7FFA83E8}" type="doc">
      <dgm:prSet loTypeId="urn:microsoft.com/office/officeart/2005/8/layout/hChevron3" loCatId="process" qsTypeId="urn:microsoft.com/office/officeart/2005/8/quickstyle/3d1" qsCatId="3D" csTypeId="urn:microsoft.com/office/officeart/2005/8/colors/accent1_2" csCatId="accent1" phldr="1"/>
      <dgm:spPr/>
    </dgm:pt>
    <dgm:pt modelId="{5B19ADD7-7F82-44F6-BFBB-56E853DDE668}">
      <dgm:prSet phldrT="[Texto]"/>
      <dgm:spPr/>
      <dgm:t>
        <a:bodyPr/>
        <a:lstStyle/>
        <a:p>
          <a:r>
            <a:rPr lang="es-ES" dirty="0" smtClean="0"/>
            <a:t>21-23 noviembre 07</a:t>
          </a:r>
          <a:endParaRPr lang="es-ES" dirty="0"/>
        </a:p>
      </dgm:t>
    </dgm:pt>
    <dgm:pt modelId="{EC7D6D87-C7FF-48F5-B14B-E85B18C827EB}" type="parTrans" cxnId="{B52E1E7C-401A-4BCB-AB42-442DA09BFC3E}">
      <dgm:prSet/>
      <dgm:spPr/>
      <dgm:t>
        <a:bodyPr/>
        <a:lstStyle/>
        <a:p>
          <a:endParaRPr lang="es-ES"/>
        </a:p>
      </dgm:t>
    </dgm:pt>
    <dgm:pt modelId="{1218B46D-7910-4A55-A967-E05BF57E94AF}" type="sibTrans" cxnId="{B52E1E7C-401A-4BCB-AB42-442DA09BFC3E}">
      <dgm:prSet/>
      <dgm:spPr/>
      <dgm:t>
        <a:bodyPr/>
        <a:lstStyle/>
        <a:p>
          <a:endParaRPr lang="es-ES"/>
        </a:p>
      </dgm:t>
    </dgm:pt>
    <dgm:pt modelId="{86EB780A-B6B7-49D9-8DFE-EC9A46347046}">
      <dgm:prSet phldrT="[Texto]"/>
      <dgm:spPr/>
      <dgm:t>
        <a:bodyPr/>
        <a:lstStyle/>
        <a:p>
          <a:r>
            <a:rPr lang="es-ES" dirty="0" smtClean="0"/>
            <a:t>Encuentro Formativo</a:t>
          </a:r>
          <a:endParaRPr lang="es-ES" dirty="0"/>
        </a:p>
      </dgm:t>
    </dgm:pt>
    <dgm:pt modelId="{B8AE6DEA-C9AA-4C7D-A6A8-86A41EE631AC}" type="sibTrans" cxnId="{E4909375-64DD-4539-95F8-4BAD63E6D42B}">
      <dgm:prSet/>
      <dgm:spPr/>
      <dgm:t>
        <a:bodyPr/>
        <a:lstStyle/>
        <a:p>
          <a:endParaRPr lang="es-ES"/>
        </a:p>
      </dgm:t>
    </dgm:pt>
    <dgm:pt modelId="{88160833-D761-4F32-A74D-5C6E4B79F630}" type="parTrans" cxnId="{E4909375-64DD-4539-95F8-4BAD63E6D42B}">
      <dgm:prSet/>
      <dgm:spPr/>
      <dgm:t>
        <a:bodyPr/>
        <a:lstStyle/>
        <a:p>
          <a:endParaRPr lang="es-ES"/>
        </a:p>
      </dgm:t>
    </dgm:pt>
    <dgm:pt modelId="{3D47121C-EE79-49FE-BCF1-0962E2289106}">
      <dgm:prSet phldrT="[Texto]"/>
      <dgm:spPr/>
      <dgm:t>
        <a:bodyPr/>
        <a:lstStyle/>
        <a:p>
          <a:r>
            <a:rPr lang="es-ES" dirty="0" smtClean="0"/>
            <a:t>Profesores Nuevos</a:t>
          </a:r>
          <a:endParaRPr lang="es-ES" dirty="0"/>
        </a:p>
      </dgm:t>
    </dgm:pt>
    <dgm:pt modelId="{F465B46E-2B1A-4AED-90DA-6F44AE86B532}" type="parTrans" cxnId="{3777FE14-B1FC-4B6B-A715-805CBC314DFF}">
      <dgm:prSet/>
      <dgm:spPr/>
      <dgm:t>
        <a:bodyPr/>
        <a:lstStyle/>
        <a:p>
          <a:endParaRPr lang="es-ES"/>
        </a:p>
      </dgm:t>
    </dgm:pt>
    <dgm:pt modelId="{3BD387C1-D7D5-4E97-BD66-57BFEE5A369D}" type="sibTrans" cxnId="{3777FE14-B1FC-4B6B-A715-805CBC314DFF}">
      <dgm:prSet/>
      <dgm:spPr/>
      <dgm:t>
        <a:bodyPr/>
        <a:lstStyle/>
        <a:p>
          <a:endParaRPr lang="es-ES"/>
        </a:p>
      </dgm:t>
    </dgm:pt>
    <dgm:pt modelId="{B9D69F2A-47CC-4978-A5E9-D7B158E0F924}">
      <dgm:prSet phldrT="[Texto]"/>
      <dgm:spPr/>
      <dgm:t>
        <a:bodyPr/>
        <a:lstStyle/>
        <a:p>
          <a:r>
            <a:rPr lang="es-ES" dirty="0" smtClean="0"/>
            <a:t>Colmenar Viejo</a:t>
          </a:r>
          <a:endParaRPr lang="es-ES" dirty="0"/>
        </a:p>
      </dgm:t>
    </dgm:pt>
    <dgm:pt modelId="{497EE571-C234-409B-8DC1-1DBBED9D2E52}" type="parTrans" cxnId="{0EDC89D9-214E-49CF-A9E7-C9537501EDC6}">
      <dgm:prSet/>
      <dgm:spPr/>
      <dgm:t>
        <a:bodyPr/>
        <a:lstStyle/>
        <a:p>
          <a:endParaRPr lang="es-ES"/>
        </a:p>
      </dgm:t>
    </dgm:pt>
    <dgm:pt modelId="{F4383238-2117-4E09-ABEC-D275675BA46A}" type="sibTrans" cxnId="{0EDC89D9-214E-49CF-A9E7-C9537501EDC6}">
      <dgm:prSet/>
      <dgm:spPr/>
      <dgm:t>
        <a:bodyPr/>
        <a:lstStyle/>
        <a:p>
          <a:endParaRPr lang="es-ES"/>
        </a:p>
      </dgm:t>
    </dgm:pt>
    <dgm:pt modelId="{5C33809B-DAAD-4B44-BCBD-F7C230C8CFCC}" type="pres">
      <dgm:prSet presAssocID="{FE7A4DE2-8995-470C-93E9-928F7FFA83E8}" presName="Name0" presStyleCnt="0">
        <dgm:presLayoutVars>
          <dgm:dir/>
          <dgm:resizeHandles val="exact"/>
        </dgm:presLayoutVars>
      </dgm:prSet>
      <dgm:spPr/>
    </dgm:pt>
    <dgm:pt modelId="{E596F2C8-28C4-49F9-82F3-306CD29B7648}" type="pres">
      <dgm:prSet presAssocID="{86EB780A-B6B7-49D9-8DFE-EC9A46347046}" presName="parTxOnly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01E6077A-6109-4308-9FED-85F6E9DB4379}" type="pres">
      <dgm:prSet presAssocID="{B8AE6DEA-C9AA-4C7D-A6A8-86A41EE631AC}" presName="parSpace" presStyleCnt="0"/>
      <dgm:spPr/>
    </dgm:pt>
    <dgm:pt modelId="{0DBB7199-D18B-4330-AEB6-B8E312BE7F2D}" type="pres">
      <dgm:prSet presAssocID="{3D47121C-EE79-49FE-BCF1-0962E2289106}" presName="parTxOnly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2C89807C-74F1-40B2-B612-27BAB412CEAD}" type="pres">
      <dgm:prSet presAssocID="{3BD387C1-D7D5-4E97-BD66-57BFEE5A369D}" presName="parSpace" presStyleCnt="0"/>
      <dgm:spPr/>
    </dgm:pt>
    <dgm:pt modelId="{2BE6173E-C9C5-4DD1-8B5C-1005AD014242}" type="pres">
      <dgm:prSet presAssocID="{B9D69F2A-47CC-4978-A5E9-D7B158E0F924}" presName="parTxOnly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8811BD2E-C11C-44D8-9A4A-BADDFC5081C3}" type="pres">
      <dgm:prSet presAssocID="{F4383238-2117-4E09-ABEC-D275675BA46A}" presName="parSpace" presStyleCnt="0"/>
      <dgm:spPr/>
    </dgm:pt>
    <dgm:pt modelId="{A642ACC9-78E0-47E4-B5E3-D4C88889ADFF}" type="pres">
      <dgm:prSet presAssocID="{5B19ADD7-7F82-44F6-BFBB-56E853DDE668}" presName="parTxOnly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3777FE14-B1FC-4B6B-A715-805CBC314DFF}" srcId="{FE7A4DE2-8995-470C-93E9-928F7FFA83E8}" destId="{3D47121C-EE79-49FE-BCF1-0962E2289106}" srcOrd="1" destOrd="0" parTransId="{F465B46E-2B1A-4AED-90DA-6F44AE86B532}" sibTransId="{3BD387C1-D7D5-4E97-BD66-57BFEE5A369D}"/>
    <dgm:cxn modelId="{D833829A-490F-4EFA-BDEC-399CAD5B76EF}" type="presOf" srcId="{B9D69F2A-47CC-4978-A5E9-D7B158E0F924}" destId="{2BE6173E-C9C5-4DD1-8B5C-1005AD014242}" srcOrd="0" destOrd="0" presId="urn:microsoft.com/office/officeart/2005/8/layout/hChevron3"/>
    <dgm:cxn modelId="{E4909375-64DD-4539-95F8-4BAD63E6D42B}" srcId="{FE7A4DE2-8995-470C-93E9-928F7FFA83E8}" destId="{86EB780A-B6B7-49D9-8DFE-EC9A46347046}" srcOrd="0" destOrd="0" parTransId="{88160833-D761-4F32-A74D-5C6E4B79F630}" sibTransId="{B8AE6DEA-C9AA-4C7D-A6A8-86A41EE631AC}"/>
    <dgm:cxn modelId="{B9F00DB2-A014-4C80-A2D9-B742D42A9BF9}" type="presOf" srcId="{3D47121C-EE79-49FE-BCF1-0962E2289106}" destId="{0DBB7199-D18B-4330-AEB6-B8E312BE7F2D}" srcOrd="0" destOrd="0" presId="urn:microsoft.com/office/officeart/2005/8/layout/hChevron3"/>
    <dgm:cxn modelId="{DE333740-E0FE-4C76-912A-9DC15724B909}" type="presOf" srcId="{FE7A4DE2-8995-470C-93E9-928F7FFA83E8}" destId="{5C33809B-DAAD-4B44-BCBD-F7C230C8CFCC}" srcOrd="0" destOrd="0" presId="urn:microsoft.com/office/officeart/2005/8/layout/hChevron3"/>
    <dgm:cxn modelId="{20370EF7-25A1-459A-A08D-E357A71B671C}" type="presOf" srcId="{86EB780A-B6B7-49D9-8DFE-EC9A46347046}" destId="{E596F2C8-28C4-49F9-82F3-306CD29B7648}" srcOrd="0" destOrd="0" presId="urn:microsoft.com/office/officeart/2005/8/layout/hChevron3"/>
    <dgm:cxn modelId="{B52E1E7C-401A-4BCB-AB42-442DA09BFC3E}" srcId="{FE7A4DE2-8995-470C-93E9-928F7FFA83E8}" destId="{5B19ADD7-7F82-44F6-BFBB-56E853DDE668}" srcOrd="3" destOrd="0" parTransId="{EC7D6D87-C7FF-48F5-B14B-E85B18C827EB}" sibTransId="{1218B46D-7910-4A55-A967-E05BF57E94AF}"/>
    <dgm:cxn modelId="{0EDC89D9-214E-49CF-A9E7-C9537501EDC6}" srcId="{FE7A4DE2-8995-470C-93E9-928F7FFA83E8}" destId="{B9D69F2A-47CC-4978-A5E9-D7B158E0F924}" srcOrd="2" destOrd="0" parTransId="{497EE571-C234-409B-8DC1-1DBBED9D2E52}" sibTransId="{F4383238-2117-4E09-ABEC-D275675BA46A}"/>
    <dgm:cxn modelId="{D528D748-20AC-4E8D-BD08-F00D7981F5A5}" type="presOf" srcId="{5B19ADD7-7F82-44F6-BFBB-56E853DDE668}" destId="{A642ACC9-78E0-47E4-B5E3-D4C88889ADFF}" srcOrd="0" destOrd="0" presId="urn:microsoft.com/office/officeart/2005/8/layout/hChevron3"/>
    <dgm:cxn modelId="{E8D4D804-104A-4374-9122-D83058264DEB}" type="presParOf" srcId="{5C33809B-DAAD-4B44-BCBD-F7C230C8CFCC}" destId="{E596F2C8-28C4-49F9-82F3-306CD29B7648}" srcOrd="0" destOrd="0" presId="urn:microsoft.com/office/officeart/2005/8/layout/hChevron3"/>
    <dgm:cxn modelId="{254F72DC-8453-45F5-B199-4EA931B4F9A9}" type="presParOf" srcId="{5C33809B-DAAD-4B44-BCBD-F7C230C8CFCC}" destId="{01E6077A-6109-4308-9FED-85F6E9DB4379}" srcOrd="1" destOrd="0" presId="urn:microsoft.com/office/officeart/2005/8/layout/hChevron3"/>
    <dgm:cxn modelId="{07EE729D-23FE-4138-8FFA-D45072F40301}" type="presParOf" srcId="{5C33809B-DAAD-4B44-BCBD-F7C230C8CFCC}" destId="{0DBB7199-D18B-4330-AEB6-B8E312BE7F2D}" srcOrd="2" destOrd="0" presId="urn:microsoft.com/office/officeart/2005/8/layout/hChevron3"/>
    <dgm:cxn modelId="{D1CFC829-7903-45D4-BA61-836BD463E0D6}" type="presParOf" srcId="{5C33809B-DAAD-4B44-BCBD-F7C230C8CFCC}" destId="{2C89807C-74F1-40B2-B612-27BAB412CEAD}" srcOrd="3" destOrd="0" presId="urn:microsoft.com/office/officeart/2005/8/layout/hChevron3"/>
    <dgm:cxn modelId="{C945A083-5D26-407C-A784-FC2388BCAAFC}" type="presParOf" srcId="{5C33809B-DAAD-4B44-BCBD-F7C230C8CFCC}" destId="{2BE6173E-C9C5-4DD1-8B5C-1005AD014242}" srcOrd="4" destOrd="0" presId="urn:microsoft.com/office/officeart/2005/8/layout/hChevron3"/>
    <dgm:cxn modelId="{3C53C8C7-C150-4349-8617-325CF6C8CAAD}" type="presParOf" srcId="{5C33809B-DAAD-4B44-BCBD-F7C230C8CFCC}" destId="{8811BD2E-C11C-44D8-9A4A-BADDFC5081C3}" srcOrd="5" destOrd="0" presId="urn:microsoft.com/office/officeart/2005/8/layout/hChevron3"/>
    <dgm:cxn modelId="{7200BFA9-5A6B-44E8-B54C-4423D20649C7}" type="presParOf" srcId="{5C33809B-DAAD-4B44-BCBD-F7C230C8CFCC}" destId="{A642ACC9-78E0-47E4-B5E3-D4C88889ADFF}" srcOrd="6" destOrd="0" presId="urn:microsoft.com/office/officeart/2005/8/layout/hChevron3"/>
  </dgm:cxnLst>
  <dgm:bg/>
  <dgm:whole/>
</dgm:dataModel>
</file>

<file path=ppt/diagrams/data92.xml><?xml version="1.0" encoding="utf-8"?>
<dgm:dataModel xmlns:dgm="http://schemas.openxmlformats.org/drawingml/2006/diagram" xmlns:a="http://schemas.openxmlformats.org/drawingml/2006/main">
  <dgm:ptLst>
    <dgm:pt modelId="{FE7A4DE2-8995-470C-93E9-928F7FFA83E8}" type="doc">
      <dgm:prSet loTypeId="urn:microsoft.com/office/officeart/2005/8/layout/hChevron3" loCatId="process" qsTypeId="urn:microsoft.com/office/officeart/2005/8/quickstyle/3d1" qsCatId="3D" csTypeId="urn:microsoft.com/office/officeart/2005/8/colors/accent1_2" csCatId="accent1" phldr="1"/>
      <dgm:spPr/>
    </dgm:pt>
    <dgm:pt modelId="{5B19ADD7-7F82-44F6-BFBB-56E853DDE668}">
      <dgm:prSet phldrT="[Texto]"/>
      <dgm:spPr/>
      <dgm:t>
        <a:bodyPr/>
        <a:lstStyle/>
        <a:p>
          <a:r>
            <a:rPr lang="es-ES" dirty="0" smtClean="0"/>
            <a:t>21-23 noviembre 07</a:t>
          </a:r>
          <a:endParaRPr lang="es-ES" dirty="0"/>
        </a:p>
      </dgm:t>
    </dgm:pt>
    <dgm:pt modelId="{EC7D6D87-C7FF-48F5-B14B-E85B18C827EB}" type="parTrans" cxnId="{B52E1E7C-401A-4BCB-AB42-442DA09BFC3E}">
      <dgm:prSet/>
      <dgm:spPr/>
      <dgm:t>
        <a:bodyPr/>
        <a:lstStyle/>
        <a:p>
          <a:endParaRPr lang="es-ES"/>
        </a:p>
      </dgm:t>
    </dgm:pt>
    <dgm:pt modelId="{1218B46D-7910-4A55-A967-E05BF57E94AF}" type="sibTrans" cxnId="{B52E1E7C-401A-4BCB-AB42-442DA09BFC3E}">
      <dgm:prSet/>
      <dgm:spPr/>
      <dgm:t>
        <a:bodyPr/>
        <a:lstStyle/>
        <a:p>
          <a:endParaRPr lang="es-ES"/>
        </a:p>
      </dgm:t>
    </dgm:pt>
    <dgm:pt modelId="{86EB780A-B6B7-49D9-8DFE-EC9A46347046}">
      <dgm:prSet phldrT="[Texto]"/>
      <dgm:spPr/>
      <dgm:t>
        <a:bodyPr/>
        <a:lstStyle/>
        <a:p>
          <a:r>
            <a:rPr lang="es-ES" dirty="0" smtClean="0"/>
            <a:t>Encuentro Formativo</a:t>
          </a:r>
          <a:endParaRPr lang="es-ES" dirty="0"/>
        </a:p>
      </dgm:t>
    </dgm:pt>
    <dgm:pt modelId="{B8AE6DEA-C9AA-4C7D-A6A8-86A41EE631AC}" type="sibTrans" cxnId="{E4909375-64DD-4539-95F8-4BAD63E6D42B}">
      <dgm:prSet/>
      <dgm:spPr/>
      <dgm:t>
        <a:bodyPr/>
        <a:lstStyle/>
        <a:p>
          <a:endParaRPr lang="es-ES"/>
        </a:p>
      </dgm:t>
    </dgm:pt>
    <dgm:pt modelId="{88160833-D761-4F32-A74D-5C6E4B79F630}" type="parTrans" cxnId="{E4909375-64DD-4539-95F8-4BAD63E6D42B}">
      <dgm:prSet/>
      <dgm:spPr/>
      <dgm:t>
        <a:bodyPr/>
        <a:lstStyle/>
        <a:p>
          <a:endParaRPr lang="es-ES"/>
        </a:p>
      </dgm:t>
    </dgm:pt>
    <dgm:pt modelId="{3D47121C-EE79-49FE-BCF1-0962E2289106}">
      <dgm:prSet phldrT="[Texto]"/>
      <dgm:spPr/>
      <dgm:t>
        <a:bodyPr/>
        <a:lstStyle/>
        <a:p>
          <a:r>
            <a:rPr lang="es-ES" dirty="0" smtClean="0"/>
            <a:t>Profesores Nuevos</a:t>
          </a:r>
          <a:endParaRPr lang="es-ES" dirty="0"/>
        </a:p>
      </dgm:t>
    </dgm:pt>
    <dgm:pt modelId="{F465B46E-2B1A-4AED-90DA-6F44AE86B532}" type="parTrans" cxnId="{3777FE14-B1FC-4B6B-A715-805CBC314DFF}">
      <dgm:prSet/>
      <dgm:spPr/>
      <dgm:t>
        <a:bodyPr/>
        <a:lstStyle/>
        <a:p>
          <a:endParaRPr lang="es-ES"/>
        </a:p>
      </dgm:t>
    </dgm:pt>
    <dgm:pt modelId="{3BD387C1-D7D5-4E97-BD66-57BFEE5A369D}" type="sibTrans" cxnId="{3777FE14-B1FC-4B6B-A715-805CBC314DFF}">
      <dgm:prSet/>
      <dgm:spPr/>
      <dgm:t>
        <a:bodyPr/>
        <a:lstStyle/>
        <a:p>
          <a:endParaRPr lang="es-ES"/>
        </a:p>
      </dgm:t>
    </dgm:pt>
    <dgm:pt modelId="{B9D69F2A-47CC-4978-A5E9-D7B158E0F924}">
      <dgm:prSet phldrT="[Texto]"/>
      <dgm:spPr/>
      <dgm:t>
        <a:bodyPr/>
        <a:lstStyle/>
        <a:p>
          <a:r>
            <a:rPr lang="es-ES" dirty="0" smtClean="0"/>
            <a:t>Colmenar Viejo</a:t>
          </a:r>
          <a:endParaRPr lang="es-ES" dirty="0"/>
        </a:p>
      </dgm:t>
    </dgm:pt>
    <dgm:pt modelId="{497EE571-C234-409B-8DC1-1DBBED9D2E52}" type="parTrans" cxnId="{0EDC89D9-214E-49CF-A9E7-C9537501EDC6}">
      <dgm:prSet/>
      <dgm:spPr/>
      <dgm:t>
        <a:bodyPr/>
        <a:lstStyle/>
        <a:p>
          <a:endParaRPr lang="es-ES"/>
        </a:p>
      </dgm:t>
    </dgm:pt>
    <dgm:pt modelId="{F4383238-2117-4E09-ABEC-D275675BA46A}" type="sibTrans" cxnId="{0EDC89D9-214E-49CF-A9E7-C9537501EDC6}">
      <dgm:prSet/>
      <dgm:spPr/>
      <dgm:t>
        <a:bodyPr/>
        <a:lstStyle/>
        <a:p>
          <a:endParaRPr lang="es-ES"/>
        </a:p>
      </dgm:t>
    </dgm:pt>
    <dgm:pt modelId="{5C33809B-DAAD-4B44-BCBD-F7C230C8CFCC}" type="pres">
      <dgm:prSet presAssocID="{FE7A4DE2-8995-470C-93E9-928F7FFA83E8}" presName="Name0" presStyleCnt="0">
        <dgm:presLayoutVars>
          <dgm:dir/>
          <dgm:resizeHandles val="exact"/>
        </dgm:presLayoutVars>
      </dgm:prSet>
      <dgm:spPr/>
    </dgm:pt>
    <dgm:pt modelId="{E596F2C8-28C4-49F9-82F3-306CD29B7648}" type="pres">
      <dgm:prSet presAssocID="{86EB780A-B6B7-49D9-8DFE-EC9A46347046}" presName="parTxOnly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01E6077A-6109-4308-9FED-85F6E9DB4379}" type="pres">
      <dgm:prSet presAssocID="{B8AE6DEA-C9AA-4C7D-A6A8-86A41EE631AC}" presName="parSpace" presStyleCnt="0"/>
      <dgm:spPr/>
    </dgm:pt>
    <dgm:pt modelId="{0DBB7199-D18B-4330-AEB6-B8E312BE7F2D}" type="pres">
      <dgm:prSet presAssocID="{3D47121C-EE79-49FE-BCF1-0962E2289106}" presName="parTxOnly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2C89807C-74F1-40B2-B612-27BAB412CEAD}" type="pres">
      <dgm:prSet presAssocID="{3BD387C1-D7D5-4E97-BD66-57BFEE5A369D}" presName="parSpace" presStyleCnt="0"/>
      <dgm:spPr/>
    </dgm:pt>
    <dgm:pt modelId="{2BE6173E-C9C5-4DD1-8B5C-1005AD014242}" type="pres">
      <dgm:prSet presAssocID="{B9D69F2A-47CC-4978-A5E9-D7B158E0F924}" presName="parTxOnly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8811BD2E-C11C-44D8-9A4A-BADDFC5081C3}" type="pres">
      <dgm:prSet presAssocID="{F4383238-2117-4E09-ABEC-D275675BA46A}" presName="parSpace" presStyleCnt="0"/>
      <dgm:spPr/>
    </dgm:pt>
    <dgm:pt modelId="{A642ACC9-78E0-47E4-B5E3-D4C88889ADFF}" type="pres">
      <dgm:prSet presAssocID="{5B19ADD7-7F82-44F6-BFBB-56E853DDE668}" presName="parTxOnly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3777FE14-B1FC-4B6B-A715-805CBC314DFF}" srcId="{FE7A4DE2-8995-470C-93E9-928F7FFA83E8}" destId="{3D47121C-EE79-49FE-BCF1-0962E2289106}" srcOrd="1" destOrd="0" parTransId="{F465B46E-2B1A-4AED-90DA-6F44AE86B532}" sibTransId="{3BD387C1-D7D5-4E97-BD66-57BFEE5A369D}"/>
    <dgm:cxn modelId="{E4909375-64DD-4539-95F8-4BAD63E6D42B}" srcId="{FE7A4DE2-8995-470C-93E9-928F7FFA83E8}" destId="{86EB780A-B6B7-49D9-8DFE-EC9A46347046}" srcOrd="0" destOrd="0" parTransId="{88160833-D761-4F32-A74D-5C6E4B79F630}" sibTransId="{B8AE6DEA-C9AA-4C7D-A6A8-86A41EE631AC}"/>
    <dgm:cxn modelId="{5FC1EC39-699F-442C-B482-3E65E003B648}" type="presOf" srcId="{FE7A4DE2-8995-470C-93E9-928F7FFA83E8}" destId="{5C33809B-DAAD-4B44-BCBD-F7C230C8CFCC}" srcOrd="0" destOrd="0" presId="urn:microsoft.com/office/officeart/2005/8/layout/hChevron3"/>
    <dgm:cxn modelId="{FC81BF1B-EF92-421E-8DDE-C48DF7D7649D}" type="presOf" srcId="{5B19ADD7-7F82-44F6-BFBB-56E853DDE668}" destId="{A642ACC9-78E0-47E4-B5E3-D4C88889ADFF}" srcOrd="0" destOrd="0" presId="urn:microsoft.com/office/officeart/2005/8/layout/hChevron3"/>
    <dgm:cxn modelId="{6716416B-8285-4457-8CB7-8939970B7421}" type="presOf" srcId="{86EB780A-B6B7-49D9-8DFE-EC9A46347046}" destId="{E596F2C8-28C4-49F9-82F3-306CD29B7648}" srcOrd="0" destOrd="0" presId="urn:microsoft.com/office/officeart/2005/8/layout/hChevron3"/>
    <dgm:cxn modelId="{F0D9E298-7191-4D1E-85D9-6B49B69CE271}" type="presOf" srcId="{3D47121C-EE79-49FE-BCF1-0962E2289106}" destId="{0DBB7199-D18B-4330-AEB6-B8E312BE7F2D}" srcOrd="0" destOrd="0" presId="urn:microsoft.com/office/officeart/2005/8/layout/hChevron3"/>
    <dgm:cxn modelId="{B52E1E7C-401A-4BCB-AB42-442DA09BFC3E}" srcId="{FE7A4DE2-8995-470C-93E9-928F7FFA83E8}" destId="{5B19ADD7-7F82-44F6-BFBB-56E853DDE668}" srcOrd="3" destOrd="0" parTransId="{EC7D6D87-C7FF-48F5-B14B-E85B18C827EB}" sibTransId="{1218B46D-7910-4A55-A967-E05BF57E94AF}"/>
    <dgm:cxn modelId="{FFD3815D-71B5-4BD2-87F9-B1FBD11ADFA0}" type="presOf" srcId="{B9D69F2A-47CC-4978-A5E9-D7B158E0F924}" destId="{2BE6173E-C9C5-4DD1-8B5C-1005AD014242}" srcOrd="0" destOrd="0" presId="urn:microsoft.com/office/officeart/2005/8/layout/hChevron3"/>
    <dgm:cxn modelId="{0EDC89D9-214E-49CF-A9E7-C9537501EDC6}" srcId="{FE7A4DE2-8995-470C-93E9-928F7FFA83E8}" destId="{B9D69F2A-47CC-4978-A5E9-D7B158E0F924}" srcOrd="2" destOrd="0" parTransId="{497EE571-C234-409B-8DC1-1DBBED9D2E52}" sibTransId="{F4383238-2117-4E09-ABEC-D275675BA46A}"/>
    <dgm:cxn modelId="{C4D7F0DA-17D7-4567-B801-92DCF5B2C611}" type="presParOf" srcId="{5C33809B-DAAD-4B44-BCBD-F7C230C8CFCC}" destId="{E596F2C8-28C4-49F9-82F3-306CD29B7648}" srcOrd="0" destOrd="0" presId="urn:microsoft.com/office/officeart/2005/8/layout/hChevron3"/>
    <dgm:cxn modelId="{AE9FA537-8A32-4957-BD0C-62A4399398E3}" type="presParOf" srcId="{5C33809B-DAAD-4B44-BCBD-F7C230C8CFCC}" destId="{01E6077A-6109-4308-9FED-85F6E9DB4379}" srcOrd="1" destOrd="0" presId="urn:microsoft.com/office/officeart/2005/8/layout/hChevron3"/>
    <dgm:cxn modelId="{43611A25-02E8-4445-ACD0-A4FF8CEF8B74}" type="presParOf" srcId="{5C33809B-DAAD-4B44-BCBD-F7C230C8CFCC}" destId="{0DBB7199-D18B-4330-AEB6-B8E312BE7F2D}" srcOrd="2" destOrd="0" presId="urn:microsoft.com/office/officeart/2005/8/layout/hChevron3"/>
    <dgm:cxn modelId="{4C640CC5-8904-41FD-B8B1-5C678C0D1E27}" type="presParOf" srcId="{5C33809B-DAAD-4B44-BCBD-F7C230C8CFCC}" destId="{2C89807C-74F1-40B2-B612-27BAB412CEAD}" srcOrd="3" destOrd="0" presId="urn:microsoft.com/office/officeart/2005/8/layout/hChevron3"/>
    <dgm:cxn modelId="{181E8A2C-D872-4417-8B1C-E57E0635B162}" type="presParOf" srcId="{5C33809B-DAAD-4B44-BCBD-F7C230C8CFCC}" destId="{2BE6173E-C9C5-4DD1-8B5C-1005AD014242}" srcOrd="4" destOrd="0" presId="urn:microsoft.com/office/officeart/2005/8/layout/hChevron3"/>
    <dgm:cxn modelId="{1B628585-45B5-4CF0-BD93-08A8F364F91A}" type="presParOf" srcId="{5C33809B-DAAD-4B44-BCBD-F7C230C8CFCC}" destId="{8811BD2E-C11C-44D8-9A4A-BADDFC5081C3}" srcOrd="5" destOrd="0" presId="urn:microsoft.com/office/officeart/2005/8/layout/hChevron3"/>
    <dgm:cxn modelId="{4A9879BE-6093-4BA1-B84F-2165271BA50D}" type="presParOf" srcId="{5C33809B-DAAD-4B44-BCBD-F7C230C8CFCC}" destId="{A642ACC9-78E0-47E4-B5E3-D4C88889ADFF}" srcOrd="6" destOrd="0" presId="urn:microsoft.com/office/officeart/2005/8/layout/hChevron3"/>
  </dgm:cxnLst>
  <dgm:bg/>
  <dgm:whole/>
</dgm:dataModel>
</file>

<file path=ppt/diagrams/data93.xml><?xml version="1.0" encoding="utf-8"?>
<dgm:dataModel xmlns:dgm="http://schemas.openxmlformats.org/drawingml/2006/diagram" xmlns:a="http://schemas.openxmlformats.org/drawingml/2006/main">
  <dgm:ptLst>
    <dgm:pt modelId="{46539B2C-8841-469D-BAD4-B4C906E673A9}" type="doc">
      <dgm:prSet loTypeId="urn:microsoft.com/office/officeart/2005/8/layout/matrix1" loCatId="matrix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es-ES"/>
        </a:p>
      </dgm:t>
    </dgm:pt>
    <dgm:pt modelId="{D692B4A9-7658-4515-80CF-380F8602DE7E}">
      <dgm:prSet/>
      <dgm:spPr/>
      <dgm:t>
        <a:bodyPr/>
        <a:lstStyle/>
        <a:p>
          <a:pPr rtl="0"/>
          <a:r>
            <a:rPr lang="es-ES" b="1" dirty="0" smtClean="0"/>
            <a:t>Puerta 3ª Organización de la comunidad educativa</a:t>
          </a:r>
          <a:endParaRPr lang="es-ES" dirty="0"/>
        </a:p>
      </dgm:t>
    </dgm:pt>
    <dgm:pt modelId="{BBD0B551-3AE5-4E3C-8056-3343FC70ABB4}" type="parTrans" cxnId="{D9F9706C-35B0-41FD-B818-91B9905C6FAB}">
      <dgm:prSet/>
      <dgm:spPr/>
      <dgm:t>
        <a:bodyPr/>
        <a:lstStyle/>
        <a:p>
          <a:endParaRPr lang="es-ES"/>
        </a:p>
      </dgm:t>
    </dgm:pt>
    <dgm:pt modelId="{E77C59DA-E603-4339-AD12-D3E139192DDC}" type="sibTrans" cxnId="{D9F9706C-35B0-41FD-B818-91B9905C6FAB}">
      <dgm:prSet/>
      <dgm:spPr/>
      <dgm:t>
        <a:bodyPr/>
        <a:lstStyle/>
        <a:p>
          <a:endParaRPr lang="es-ES"/>
        </a:p>
      </dgm:t>
    </dgm:pt>
    <dgm:pt modelId="{A597A2E9-69C9-427A-9899-D58A41326838}" type="pres">
      <dgm:prSet presAssocID="{46539B2C-8841-469D-BAD4-B4C906E673A9}" presName="diagram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26D00DFA-C154-4400-9826-7B5C497623B2}" type="pres">
      <dgm:prSet presAssocID="{46539B2C-8841-469D-BAD4-B4C906E673A9}" presName="matrix" presStyleCnt="0"/>
      <dgm:spPr/>
    </dgm:pt>
    <dgm:pt modelId="{E1415E73-0550-4CFE-91D7-30B5B988CB2C}" type="pres">
      <dgm:prSet presAssocID="{46539B2C-8841-469D-BAD4-B4C906E673A9}" presName="tile1" presStyleLbl="node1" presStyleIdx="0" presStyleCnt="4"/>
      <dgm:spPr/>
      <dgm:t>
        <a:bodyPr/>
        <a:lstStyle/>
        <a:p>
          <a:endParaRPr lang="es-ES"/>
        </a:p>
      </dgm:t>
    </dgm:pt>
    <dgm:pt modelId="{A9F27DE4-E663-434A-9823-CDCDC6FD55D6}" type="pres">
      <dgm:prSet presAssocID="{46539B2C-8841-469D-BAD4-B4C906E673A9}" presName="tile1text" presStyleLbl="node1" presStyleIdx="0" presStyleCnt="4">
        <dgm:presLayoutVars>
          <dgm:chMax val="0"/>
          <dgm:chPref val="0"/>
          <dgm:bulletEnabled val="1"/>
        </dgm:presLayoutVars>
      </dgm:prSet>
      <dgm:spPr/>
    </dgm:pt>
    <dgm:pt modelId="{C2BC3B9E-CBBE-42DA-9FE4-DF144AC2A379}" type="pres">
      <dgm:prSet presAssocID="{46539B2C-8841-469D-BAD4-B4C906E673A9}" presName="tile2" presStyleLbl="node1" presStyleIdx="1" presStyleCnt="4"/>
      <dgm:spPr/>
    </dgm:pt>
    <dgm:pt modelId="{5C94C03B-7840-4FF9-9614-AEE2789F7B41}" type="pres">
      <dgm:prSet presAssocID="{46539B2C-8841-469D-BAD4-B4C906E673A9}" presName="tile2text" presStyleLbl="node1" presStyleIdx="1" presStyleCnt="4">
        <dgm:presLayoutVars>
          <dgm:chMax val="0"/>
          <dgm:chPref val="0"/>
          <dgm:bulletEnabled val="1"/>
        </dgm:presLayoutVars>
      </dgm:prSet>
      <dgm:spPr/>
    </dgm:pt>
    <dgm:pt modelId="{5E02AAFE-6A0F-4ADC-A418-1E53B052287C}" type="pres">
      <dgm:prSet presAssocID="{46539B2C-8841-469D-BAD4-B4C906E673A9}" presName="tile3" presStyleLbl="node1" presStyleIdx="2" presStyleCnt="4"/>
      <dgm:spPr/>
    </dgm:pt>
    <dgm:pt modelId="{09438547-D8D0-4468-A010-442CFE70AB53}" type="pres">
      <dgm:prSet presAssocID="{46539B2C-8841-469D-BAD4-B4C906E673A9}" presName="tile3text" presStyleLbl="node1" presStyleIdx="2" presStyleCnt="4">
        <dgm:presLayoutVars>
          <dgm:chMax val="0"/>
          <dgm:chPref val="0"/>
          <dgm:bulletEnabled val="1"/>
        </dgm:presLayoutVars>
      </dgm:prSet>
      <dgm:spPr/>
    </dgm:pt>
    <dgm:pt modelId="{37D848C0-0C15-44F2-AC9A-443A5DD7B763}" type="pres">
      <dgm:prSet presAssocID="{46539B2C-8841-469D-BAD4-B4C906E673A9}" presName="tile4" presStyleLbl="node1" presStyleIdx="3" presStyleCnt="4"/>
      <dgm:spPr/>
    </dgm:pt>
    <dgm:pt modelId="{2A160E23-FA1C-4336-B3F9-7D0EC30CF6EE}" type="pres">
      <dgm:prSet presAssocID="{46539B2C-8841-469D-BAD4-B4C906E673A9}" presName="tile4text" presStyleLbl="node1" presStyleIdx="3" presStyleCnt="4">
        <dgm:presLayoutVars>
          <dgm:chMax val="0"/>
          <dgm:chPref val="0"/>
          <dgm:bulletEnabled val="1"/>
        </dgm:presLayoutVars>
      </dgm:prSet>
      <dgm:spPr/>
    </dgm:pt>
    <dgm:pt modelId="{C37CCC9C-93E0-4172-BE6F-939ED5ED101E}" type="pres">
      <dgm:prSet presAssocID="{46539B2C-8841-469D-BAD4-B4C906E673A9}" presName="centerTile" presStyleLbl="fgShp" presStyleIdx="0" presStyleCnt="1" custScaleX="227939" custScaleY="281255">
        <dgm:presLayoutVars>
          <dgm:chMax val="0"/>
          <dgm:chPref val="0"/>
        </dgm:presLayoutVars>
      </dgm:prSet>
      <dgm:spPr/>
      <dgm:t>
        <a:bodyPr/>
        <a:lstStyle/>
        <a:p>
          <a:endParaRPr lang="es-ES"/>
        </a:p>
      </dgm:t>
    </dgm:pt>
  </dgm:ptLst>
  <dgm:cxnLst>
    <dgm:cxn modelId="{EF79A53D-2F20-47E9-8497-F708AABBB03A}" type="presOf" srcId="{46539B2C-8841-469D-BAD4-B4C906E673A9}" destId="{A597A2E9-69C9-427A-9899-D58A41326838}" srcOrd="0" destOrd="0" presId="urn:microsoft.com/office/officeart/2005/8/layout/matrix1"/>
    <dgm:cxn modelId="{D9F9706C-35B0-41FD-B818-91B9905C6FAB}" srcId="{46539B2C-8841-469D-BAD4-B4C906E673A9}" destId="{D692B4A9-7658-4515-80CF-380F8602DE7E}" srcOrd="0" destOrd="0" parTransId="{BBD0B551-3AE5-4E3C-8056-3343FC70ABB4}" sibTransId="{E77C59DA-E603-4339-AD12-D3E139192DDC}"/>
    <dgm:cxn modelId="{C6289F8C-C613-48A7-BB2F-33ACFAD69C6D}" type="presOf" srcId="{D692B4A9-7658-4515-80CF-380F8602DE7E}" destId="{C37CCC9C-93E0-4172-BE6F-939ED5ED101E}" srcOrd="0" destOrd="0" presId="urn:microsoft.com/office/officeart/2005/8/layout/matrix1"/>
    <dgm:cxn modelId="{E7717E55-4FBD-4849-87AB-A842FFE54E5C}" type="presParOf" srcId="{A597A2E9-69C9-427A-9899-D58A41326838}" destId="{26D00DFA-C154-4400-9826-7B5C497623B2}" srcOrd="0" destOrd="0" presId="urn:microsoft.com/office/officeart/2005/8/layout/matrix1"/>
    <dgm:cxn modelId="{8686F4DB-EDE3-4790-9593-C6D374A1C259}" type="presParOf" srcId="{26D00DFA-C154-4400-9826-7B5C497623B2}" destId="{E1415E73-0550-4CFE-91D7-30B5B988CB2C}" srcOrd="0" destOrd="0" presId="urn:microsoft.com/office/officeart/2005/8/layout/matrix1"/>
    <dgm:cxn modelId="{2FA06F61-9894-4B5E-94B3-1E5C51FD6A22}" type="presParOf" srcId="{26D00DFA-C154-4400-9826-7B5C497623B2}" destId="{A9F27DE4-E663-434A-9823-CDCDC6FD55D6}" srcOrd="1" destOrd="0" presId="urn:microsoft.com/office/officeart/2005/8/layout/matrix1"/>
    <dgm:cxn modelId="{DC01A6C3-9F84-4846-86AC-8AEA19B5B6C5}" type="presParOf" srcId="{26D00DFA-C154-4400-9826-7B5C497623B2}" destId="{C2BC3B9E-CBBE-42DA-9FE4-DF144AC2A379}" srcOrd="2" destOrd="0" presId="urn:microsoft.com/office/officeart/2005/8/layout/matrix1"/>
    <dgm:cxn modelId="{E9E1A11B-2CA5-4DF8-9454-9B0BF37A5870}" type="presParOf" srcId="{26D00DFA-C154-4400-9826-7B5C497623B2}" destId="{5C94C03B-7840-4FF9-9614-AEE2789F7B41}" srcOrd="3" destOrd="0" presId="urn:microsoft.com/office/officeart/2005/8/layout/matrix1"/>
    <dgm:cxn modelId="{1AC40118-FAA8-453A-9376-B68599B3DDCA}" type="presParOf" srcId="{26D00DFA-C154-4400-9826-7B5C497623B2}" destId="{5E02AAFE-6A0F-4ADC-A418-1E53B052287C}" srcOrd="4" destOrd="0" presId="urn:microsoft.com/office/officeart/2005/8/layout/matrix1"/>
    <dgm:cxn modelId="{0D2C726B-D389-4FAE-8730-5A199314603E}" type="presParOf" srcId="{26D00DFA-C154-4400-9826-7B5C497623B2}" destId="{09438547-D8D0-4468-A010-442CFE70AB53}" srcOrd="5" destOrd="0" presId="urn:microsoft.com/office/officeart/2005/8/layout/matrix1"/>
    <dgm:cxn modelId="{1323E584-9240-4F31-858F-D12AB2CF4112}" type="presParOf" srcId="{26D00DFA-C154-4400-9826-7B5C497623B2}" destId="{37D848C0-0C15-44F2-AC9A-443A5DD7B763}" srcOrd="6" destOrd="0" presId="urn:microsoft.com/office/officeart/2005/8/layout/matrix1"/>
    <dgm:cxn modelId="{20D98C01-83A2-4FCC-997C-619E70CDC020}" type="presParOf" srcId="{26D00DFA-C154-4400-9826-7B5C497623B2}" destId="{2A160E23-FA1C-4336-B3F9-7D0EC30CF6EE}" srcOrd="7" destOrd="0" presId="urn:microsoft.com/office/officeart/2005/8/layout/matrix1"/>
    <dgm:cxn modelId="{4C638D83-B53D-4BD6-B159-F328B7E4C1B0}" type="presParOf" srcId="{A597A2E9-69C9-427A-9899-D58A41326838}" destId="{C37CCC9C-93E0-4172-BE6F-939ED5ED101E}" srcOrd="1" destOrd="0" presId="urn:microsoft.com/office/officeart/2005/8/layout/matrix1"/>
  </dgm:cxnLst>
  <dgm:bg/>
  <dgm:whole/>
</dgm:dataModel>
</file>

<file path=ppt/diagrams/data94.xml><?xml version="1.0" encoding="utf-8"?>
<dgm:dataModel xmlns:dgm="http://schemas.openxmlformats.org/drawingml/2006/diagram" xmlns:a="http://schemas.openxmlformats.org/drawingml/2006/main">
  <dgm:ptLst>
    <dgm:pt modelId="{FE7A4DE2-8995-470C-93E9-928F7FFA83E8}" type="doc">
      <dgm:prSet loTypeId="urn:microsoft.com/office/officeart/2005/8/layout/hChevron3" loCatId="process" qsTypeId="urn:microsoft.com/office/officeart/2005/8/quickstyle/3d1" qsCatId="3D" csTypeId="urn:microsoft.com/office/officeart/2005/8/colors/accent1_2" csCatId="accent1" phldr="1"/>
      <dgm:spPr/>
    </dgm:pt>
    <dgm:pt modelId="{5B19ADD7-7F82-44F6-BFBB-56E853DDE668}">
      <dgm:prSet phldrT="[Texto]"/>
      <dgm:spPr/>
      <dgm:t>
        <a:bodyPr/>
        <a:lstStyle/>
        <a:p>
          <a:r>
            <a:rPr lang="es-ES" dirty="0" smtClean="0"/>
            <a:t>21-23 noviembre 07</a:t>
          </a:r>
          <a:endParaRPr lang="es-ES" dirty="0"/>
        </a:p>
      </dgm:t>
    </dgm:pt>
    <dgm:pt modelId="{EC7D6D87-C7FF-48F5-B14B-E85B18C827EB}" type="parTrans" cxnId="{B52E1E7C-401A-4BCB-AB42-442DA09BFC3E}">
      <dgm:prSet/>
      <dgm:spPr/>
      <dgm:t>
        <a:bodyPr/>
        <a:lstStyle/>
        <a:p>
          <a:endParaRPr lang="es-ES"/>
        </a:p>
      </dgm:t>
    </dgm:pt>
    <dgm:pt modelId="{1218B46D-7910-4A55-A967-E05BF57E94AF}" type="sibTrans" cxnId="{B52E1E7C-401A-4BCB-AB42-442DA09BFC3E}">
      <dgm:prSet/>
      <dgm:spPr/>
      <dgm:t>
        <a:bodyPr/>
        <a:lstStyle/>
        <a:p>
          <a:endParaRPr lang="es-ES"/>
        </a:p>
      </dgm:t>
    </dgm:pt>
    <dgm:pt modelId="{86EB780A-B6B7-49D9-8DFE-EC9A46347046}">
      <dgm:prSet phldrT="[Texto]"/>
      <dgm:spPr/>
      <dgm:t>
        <a:bodyPr/>
        <a:lstStyle/>
        <a:p>
          <a:r>
            <a:rPr lang="es-ES" dirty="0" smtClean="0"/>
            <a:t>Encuentro Formativo</a:t>
          </a:r>
          <a:endParaRPr lang="es-ES" dirty="0"/>
        </a:p>
      </dgm:t>
    </dgm:pt>
    <dgm:pt modelId="{B8AE6DEA-C9AA-4C7D-A6A8-86A41EE631AC}" type="sibTrans" cxnId="{E4909375-64DD-4539-95F8-4BAD63E6D42B}">
      <dgm:prSet/>
      <dgm:spPr/>
      <dgm:t>
        <a:bodyPr/>
        <a:lstStyle/>
        <a:p>
          <a:endParaRPr lang="es-ES"/>
        </a:p>
      </dgm:t>
    </dgm:pt>
    <dgm:pt modelId="{88160833-D761-4F32-A74D-5C6E4B79F630}" type="parTrans" cxnId="{E4909375-64DD-4539-95F8-4BAD63E6D42B}">
      <dgm:prSet/>
      <dgm:spPr/>
      <dgm:t>
        <a:bodyPr/>
        <a:lstStyle/>
        <a:p>
          <a:endParaRPr lang="es-ES"/>
        </a:p>
      </dgm:t>
    </dgm:pt>
    <dgm:pt modelId="{3D47121C-EE79-49FE-BCF1-0962E2289106}">
      <dgm:prSet phldrT="[Texto]"/>
      <dgm:spPr/>
      <dgm:t>
        <a:bodyPr/>
        <a:lstStyle/>
        <a:p>
          <a:r>
            <a:rPr lang="es-ES" dirty="0" smtClean="0"/>
            <a:t>Profesores Nuevos</a:t>
          </a:r>
          <a:endParaRPr lang="es-ES" dirty="0"/>
        </a:p>
      </dgm:t>
    </dgm:pt>
    <dgm:pt modelId="{F465B46E-2B1A-4AED-90DA-6F44AE86B532}" type="parTrans" cxnId="{3777FE14-B1FC-4B6B-A715-805CBC314DFF}">
      <dgm:prSet/>
      <dgm:spPr/>
      <dgm:t>
        <a:bodyPr/>
        <a:lstStyle/>
        <a:p>
          <a:endParaRPr lang="es-ES"/>
        </a:p>
      </dgm:t>
    </dgm:pt>
    <dgm:pt modelId="{3BD387C1-D7D5-4E97-BD66-57BFEE5A369D}" type="sibTrans" cxnId="{3777FE14-B1FC-4B6B-A715-805CBC314DFF}">
      <dgm:prSet/>
      <dgm:spPr/>
      <dgm:t>
        <a:bodyPr/>
        <a:lstStyle/>
        <a:p>
          <a:endParaRPr lang="es-ES"/>
        </a:p>
      </dgm:t>
    </dgm:pt>
    <dgm:pt modelId="{B9D69F2A-47CC-4978-A5E9-D7B158E0F924}">
      <dgm:prSet phldrT="[Texto]"/>
      <dgm:spPr/>
      <dgm:t>
        <a:bodyPr/>
        <a:lstStyle/>
        <a:p>
          <a:r>
            <a:rPr lang="es-ES" dirty="0" smtClean="0"/>
            <a:t>Colmenar Viejo</a:t>
          </a:r>
          <a:endParaRPr lang="es-ES" dirty="0"/>
        </a:p>
      </dgm:t>
    </dgm:pt>
    <dgm:pt modelId="{497EE571-C234-409B-8DC1-1DBBED9D2E52}" type="parTrans" cxnId="{0EDC89D9-214E-49CF-A9E7-C9537501EDC6}">
      <dgm:prSet/>
      <dgm:spPr/>
      <dgm:t>
        <a:bodyPr/>
        <a:lstStyle/>
        <a:p>
          <a:endParaRPr lang="es-ES"/>
        </a:p>
      </dgm:t>
    </dgm:pt>
    <dgm:pt modelId="{F4383238-2117-4E09-ABEC-D275675BA46A}" type="sibTrans" cxnId="{0EDC89D9-214E-49CF-A9E7-C9537501EDC6}">
      <dgm:prSet/>
      <dgm:spPr/>
      <dgm:t>
        <a:bodyPr/>
        <a:lstStyle/>
        <a:p>
          <a:endParaRPr lang="es-ES"/>
        </a:p>
      </dgm:t>
    </dgm:pt>
    <dgm:pt modelId="{5C33809B-DAAD-4B44-BCBD-F7C230C8CFCC}" type="pres">
      <dgm:prSet presAssocID="{FE7A4DE2-8995-470C-93E9-928F7FFA83E8}" presName="Name0" presStyleCnt="0">
        <dgm:presLayoutVars>
          <dgm:dir/>
          <dgm:resizeHandles val="exact"/>
        </dgm:presLayoutVars>
      </dgm:prSet>
      <dgm:spPr/>
    </dgm:pt>
    <dgm:pt modelId="{E596F2C8-28C4-49F9-82F3-306CD29B7648}" type="pres">
      <dgm:prSet presAssocID="{86EB780A-B6B7-49D9-8DFE-EC9A46347046}" presName="parTxOnly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01E6077A-6109-4308-9FED-85F6E9DB4379}" type="pres">
      <dgm:prSet presAssocID="{B8AE6DEA-C9AA-4C7D-A6A8-86A41EE631AC}" presName="parSpace" presStyleCnt="0"/>
      <dgm:spPr/>
    </dgm:pt>
    <dgm:pt modelId="{0DBB7199-D18B-4330-AEB6-B8E312BE7F2D}" type="pres">
      <dgm:prSet presAssocID="{3D47121C-EE79-49FE-BCF1-0962E2289106}" presName="parTxOnly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2C89807C-74F1-40B2-B612-27BAB412CEAD}" type="pres">
      <dgm:prSet presAssocID="{3BD387C1-D7D5-4E97-BD66-57BFEE5A369D}" presName="parSpace" presStyleCnt="0"/>
      <dgm:spPr/>
    </dgm:pt>
    <dgm:pt modelId="{2BE6173E-C9C5-4DD1-8B5C-1005AD014242}" type="pres">
      <dgm:prSet presAssocID="{B9D69F2A-47CC-4978-A5E9-D7B158E0F924}" presName="parTxOnly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8811BD2E-C11C-44D8-9A4A-BADDFC5081C3}" type="pres">
      <dgm:prSet presAssocID="{F4383238-2117-4E09-ABEC-D275675BA46A}" presName="parSpace" presStyleCnt="0"/>
      <dgm:spPr/>
    </dgm:pt>
    <dgm:pt modelId="{A642ACC9-78E0-47E4-B5E3-D4C88889ADFF}" type="pres">
      <dgm:prSet presAssocID="{5B19ADD7-7F82-44F6-BFBB-56E853DDE668}" presName="parTxOnly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45303B53-FD5C-423D-AA98-63DE20A78331}" type="presOf" srcId="{B9D69F2A-47CC-4978-A5E9-D7B158E0F924}" destId="{2BE6173E-C9C5-4DD1-8B5C-1005AD014242}" srcOrd="0" destOrd="0" presId="urn:microsoft.com/office/officeart/2005/8/layout/hChevron3"/>
    <dgm:cxn modelId="{3777FE14-B1FC-4B6B-A715-805CBC314DFF}" srcId="{FE7A4DE2-8995-470C-93E9-928F7FFA83E8}" destId="{3D47121C-EE79-49FE-BCF1-0962E2289106}" srcOrd="1" destOrd="0" parTransId="{F465B46E-2B1A-4AED-90DA-6F44AE86B532}" sibTransId="{3BD387C1-D7D5-4E97-BD66-57BFEE5A369D}"/>
    <dgm:cxn modelId="{C4F49C4B-8E42-46E7-89BF-6F0EDB0996A7}" type="presOf" srcId="{FE7A4DE2-8995-470C-93E9-928F7FFA83E8}" destId="{5C33809B-DAAD-4B44-BCBD-F7C230C8CFCC}" srcOrd="0" destOrd="0" presId="urn:microsoft.com/office/officeart/2005/8/layout/hChevron3"/>
    <dgm:cxn modelId="{E4909375-64DD-4539-95F8-4BAD63E6D42B}" srcId="{FE7A4DE2-8995-470C-93E9-928F7FFA83E8}" destId="{86EB780A-B6B7-49D9-8DFE-EC9A46347046}" srcOrd="0" destOrd="0" parTransId="{88160833-D761-4F32-A74D-5C6E4B79F630}" sibTransId="{B8AE6DEA-C9AA-4C7D-A6A8-86A41EE631AC}"/>
    <dgm:cxn modelId="{5D3342B4-5CD3-46DC-8179-D84EA7F65D3F}" type="presOf" srcId="{5B19ADD7-7F82-44F6-BFBB-56E853DDE668}" destId="{A642ACC9-78E0-47E4-B5E3-D4C88889ADFF}" srcOrd="0" destOrd="0" presId="urn:microsoft.com/office/officeart/2005/8/layout/hChevron3"/>
    <dgm:cxn modelId="{6371BDB0-8B49-4692-A1B2-3095120D188F}" type="presOf" srcId="{3D47121C-EE79-49FE-BCF1-0962E2289106}" destId="{0DBB7199-D18B-4330-AEB6-B8E312BE7F2D}" srcOrd="0" destOrd="0" presId="urn:microsoft.com/office/officeart/2005/8/layout/hChevron3"/>
    <dgm:cxn modelId="{B52E1E7C-401A-4BCB-AB42-442DA09BFC3E}" srcId="{FE7A4DE2-8995-470C-93E9-928F7FFA83E8}" destId="{5B19ADD7-7F82-44F6-BFBB-56E853DDE668}" srcOrd="3" destOrd="0" parTransId="{EC7D6D87-C7FF-48F5-B14B-E85B18C827EB}" sibTransId="{1218B46D-7910-4A55-A967-E05BF57E94AF}"/>
    <dgm:cxn modelId="{0EDC89D9-214E-49CF-A9E7-C9537501EDC6}" srcId="{FE7A4DE2-8995-470C-93E9-928F7FFA83E8}" destId="{B9D69F2A-47CC-4978-A5E9-D7B158E0F924}" srcOrd="2" destOrd="0" parTransId="{497EE571-C234-409B-8DC1-1DBBED9D2E52}" sibTransId="{F4383238-2117-4E09-ABEC-D275675BA46A}"/>
    <dgm:cxn modelId="{49DB39A1-34EF-4BDC-AFDB-356B355A8F4D}" type="presOf" srcId="{86EB780A-B6B7-49D9-8DFE-EC9A46347046}" destId="{E596F2C8-28C4-49F9-82F3-306CD29B7648}" srcOrd="0" destOrd="0" presId="urn:microsoft.com/office/officeart/2005/8/layout/hChevron3"/>
    <dgm:cxn modelId="{AFE6FC0E-EE99-4A0C-8ADC-2263A15B9B34}" type="presParOf" srcId="{5C33809B-DAAD-4B44-BCBD-F7C230C8CFCC}" destId="{E596F2C8-28C4-49F9-82F3-306CD29B7648}" srcOrd="0" destOrd="0" presId="urn:microsoft.com/office/officeart/2005/8/layout/hChevron3"/>
    <dgm:cxn modelId="{AF0B195A-2B2D-4064-85C2-485C0DAE530C}" type="presParOf" srcId="{5C33809B-DAAD-4B44-BCBD-F7C230C8CFCC}" destId="{01E6077A-6109-4308-9FED-85F6E9DB4379}" srcOrd="1" destOrd="0" presId="urn:microsoft.com/office/officeart/2005/8/layout/hChevron3"/>
    <dgm:cxn modelId="{D79F9CD7-F2E6-4776-8AC7-2F109E549F99}" type="presParOf" srcId="{5C33809B-DAAD-4B44-BCBD-F7C230C8CFCC}" destId="{0DBB7199-D18B-4330-AEB6-B8E312BE7F2D}" srcOrd="2" destOrd="0" presId="urn:microsoft.com/office/officeart/2005/8/layout/hChevron3"/>
    <dgm:cxn modelId="{1B2EEAEA-1061-443C-A3A7-4F4AF8B4F54C}" type="presParOf" srcId="{5C33809B-DAAD-4B44-BCBD-F7C230C8CFCC}" destId="{2C89807C-74F1-40B2-B612-27BAB412CEAD}" srcOrd="3" destOrd="0" presId="urn:microsoft.com/office/officeart/2005/8/layout/hChevron3"/>
    <dgm:cxn modelId="{DCF1316E-0F1E-48F3-A902-39D939A55E5E}" type="presParOf" srcId="{5C33809B-DAAD-4B44-BCBD-F7C230C8CFCC}" destId="{2BE6173E-C9C5-4DD1-8B5C-1005AD014242}" srcOrd="4" destOrd="0" presId="urn:microsoft.com/office/officeart/2005/8/layout/hChevron3"/>
    <dgm:cxn modelId="{965FA12C-A20D-4F7A-B025-8A5DE01B410F}" type="presParOf" srcId="{5C33809B-DAAD-4B44-BCBD-F7C230C8CFCC}" destId="{8811BD2E-C11C-44D8-9A4A-BADDFC5081C3}" srcOrd="5" destOrd="0" presId="urn:microsoft.com/office/officeart/2005/8/layout/hChevron3"/>
    <dgm:cxn modelId="{0AF85236-575B-48CC-AA72-ADF321FC8AE8}" type="presParOf" srcId="{5C33809B-DAAD-4B44-BCBD-F7C230C8CFCC}" destId="{A642ACC9-78E0-47E4-B5E3-D4C88889ADFF}" srcOrd="6" destOrd="0" presId="urn:microsoft.com/office/officeart/2005/8/layout/hChevron3"/>
  </dgm:cxnLst>
  <dgm:bg/>
  <dgm:whole/>
</dgm:dataModel>
</file>

<file path=ppt/diagrams/data95.xml><?xml version="1.0" encoding="utf-8"?>
<dgm:dataModel xmlns:dgm="http://schemas.openxmlformats.org/drawingml/2006/diagram" xmlns:a="http://schemas.openxmlformats.org/drawingml/2006/main">
  <dgm:ptLst>
    <dgm:pt modelId="{FE7A4DE2-8995-470C-93E9-928F7FFA83E8}" type="doc">
      <dgm:prSet loTypeId="urn:microsoft.com/office/officeart/2005/8/layout/hChevron3" loCatId="process" qsTypeId="urn:microsoft.com/office/officeart/2005/8/quickstyle/3d1" qsCatId="3D" csTypeId="urn:microsoft.com/office/officeart/2005/8/colors/accent1_2" csCatId="accent1" phldr="1"/>
      <dgm:spPr/>
    </dgm:pt>
    <dgm:pt modelId="{5B19ADD7-7F82-44F6-BFBB-56E853DDE668}">
      <dgm:prSet phldrT="[Texto]"/>
      <dgm:spPr/>
      <dgm:t>
        <a:bodyPr/>
        <a:lstStyle/>
        <a:p>
          <a:r>
            <a:rPr lang="es-ES" dirty="0" smtClean="0"/>
            <a:t>21-23 noviembre 07</a:t>
          </a:r>
          <a:endParaRPr lang="es-ES" dirty="0"/>
        </a:p>
      </dgm:t>
    </dgm:pt>
    <dgm:pt modelId="{EC7D6D87-C7FF-48F5-B14B-E85B18C827EB}" type="parTrans" cxnId="{B52E1E7C-401A-4BCB-AB42-442DA09BFC3E}">
      <dgm:prSet/>
      <dgm:spPr/>
      <dgm:t>
        <a:bodyPr/>
        <a:lstStyle/>
        <a:p>
          <a:endParaRPr lang="es-ES"/>
        </a:p>
      </dgm:t>
    </dgm:pt>
    <dgm:pt modelId="{1218B46D-7910-4A55-A967-E05BF57E94AF}" type="sibTrans" cxnId="{B52E1E7C-401A-4BCB-AB42-442DA09BFC3E}">
      <dgm:prSet/>
      <dgm:spPr/>
      <dgm:t>
        <a:bodyPr/>
        <a:lstStyle/>
        <a:p>
          <a:endParaRPr lang="es-ES"/>
        </a:p>
      </dgm:t>
    </dgm:pt>
    <dgm:pt modelId="{86EB780A-B6B7-49D9-8DFE-EC9A46347046}">
      <dgm:prSet phldrT="[Texto]"/>
      <dgm:spPr/>
      <dgm:t>
        <a:bodyPr/>
        <a:lstStyle/>
        <a:p>
          <a:r>
            <a:rPr lang="es-ES" dirty="0" smtClean="0"/>
            <a:t>Encuentro Formativo</a:t>
          </a:r>
          <a:endParaRPr lang="es-ES" dirty="0"/>
        </a:p>
      </dgm:t>
    </dgm:pt>
    <dgm:pt modelId="{B8AE6DEA-C9AA-4C7D-A6A8-86A41EE631AC}" type="sibTrans" cxnId="{E4909375-64DD-4539-95F8-4BAD63E6D42B}">
      <dgm:prSet/>
      <dgm:spPr/>
      <dgm:t>
        <a:bodyPr/>
        <a:lstStyle/>
        <a:p>
          <a:endParaRPr lang="es-ES"/>
        </a:p>
      </dgm:t>
    </dgm:pt>
    <dgm:pt modelId="{88160833-D761-4F32-A74D-5C6E4B79F630}" type="parTrans" cxnId="{E4909375-64DD-4539-95F8-4BAD63E6D42B}">
      <dgm:prSet/>
      <dgm:spPr/>
      <dgm:t>
        <a:bodyPr/>
        <a:lstStyle/>
        <a:p>
          <a:endParaRPr lang="es-ES"/>
        </a:p>
      </dgm:t>
    </dgm:pt>
    <dgm:pt modelId="{3D47121C-EE79-49FE-BCF1-0962E2289106}">
      <dgm:prSet phldrT="[Texto]"/>
      <dgm:spPr/>
      <dgm:t>
        <a:bodyPr/>
        <a:lstStyle/>
        <a:p>
          <a:r>
            <a:rPr lang="es-ES" dirty="0" smtClean="0"/>
            <a:t>Profesores Nuevos</a:t>
          </a:r>
          <a:endParaRPr lang="es-ES" dirty="0"/>
        </a:p>
      </dgm:t>
    </dgm:pt>
    <dgm:pt modelId="{F465B46E-2B1A-4AED-90DA-6F44AE86B532}" type="parTrans" cxnId="{3777FE14-B1FC-4B6B-A715-805CBC314DFF}">
      <dgm:prSet/>
      <dgm:spPr/>
      <dgm:t>
        <a:bodyPr/>
        <a:lstStyle/>
        <a:p>
          <a:endParaRPr lang="es-ES"/>
        </a:p>
      </dgm:t>
    </dgm:pt>
    <dgm:pt modelId="{3BD387C1-D7D5-4E97-BD66-57BFEE5A369D}" type="sibTrans" cxnId="{3777FE14-B1FC-4B6B-A715-805CBC314DFF}">
      <dgm:prSet/>
      <dgm:spPr/>
      <dgm:t>
        <a:bodyPr/>
        <a:lstStyle/>
        <a:p>
          <a:endParaRPr lang="es-ES"/>
        </a:p>
      </dgm:t>
    </dgm:pt>
    <dgm:pt modelId="{B9D69F2A-47CC-4978-A5E9-D7B158E0F924}">
      <dgm:prSet phldrT="[Texto]"/>
      <dgm:spPr/>
      <dgm:t>
        <a:bodyPr/>
        <a:lstStyle/>
        <a:p>
          <a:r>
            <a:rPr lang="es-ES" dirty="0" smtClean="0"/>
            <a:t>Colmenar Viejo</a:t>
          </a:r>
          <a:endParaRPr lang="es-ES" dirty="0"/>
        </a:p>
      </dgm:t>
    </dgm:pt>
    <dgm:pt modelId="{497EE571-C234-409B-8DC1-1DBBED9D2E52}" type="parTrans" cxnId="{0EDC89D9-214E-49CF-A9E7-C9537501EDC6}">
      <dgm:prSet/>
      <dgm:spPr/>
      <dgm:t>
        <a:bodyPr/>
        <a:lstStyle/>
        <a:p>
          <a:endParaRPr lang="es-ES"/>
        </a:p>
      </dgm:t>
    </dgm:pt>
    <dgm:pt modelId="{F4383238-2117-4E09-ABEC-D275675BA46A}" type="sibTrans" cxnId="{0EDC89D9-214E-49CF-A9E7-C9537501EDC6}">
      <dgm:prSet/>
      <dgm:spPr/>
      <dgm:t>
        <a:bodyPr/>
        <a:lstStyle/>
        <a:p>
          <a:endParaRPr lang="es-ES"/>
        </a:p>
      </dgm:t>
    </dgm:pt>
    <dgm:pt modelId="{5C33809B-DAAD-4B44-BCBD-F7C230C8CFCC}" type="pres">
      <dgm:prSet presAssocID="{FE7A4DE2-8995-470C-93E9-928F7FFA83E8}" presName="Name0" presStyleCnt="0">
        <dgm:presLayoutVars>
          <dgm:dir/>
          <dgm:resizeHandles val="exact"/>
        </dgm:presLayoutVars>
      </dgm:prSet>
      <dgm:spPr/>
    </dgm:pt>
    <dgm:pt modelId="{E596F2C8-28C4-49F9-82F3-306CD29B7648}" type="pres">
      <dgm:prSet presAssocID="{86EB780A-B6B7-49D9-8DFE-EC9A46347046}" presName="parTxOnly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01E6077A-6109-4308-9FED-85F6E9DB4379}" type="pres">
      <dgm:prSet presAssocID="{B8AE6DEA-C9AA-4C7D-A6A8-86A41EE631AC}" presName="parSpace" presStyleCnt="0"/>
      <dgm:spPr/>
    </dgm:pt>
    <dgm:pt modelId="{0DBB7199-D18B-4330-AEB6-B8E312BE7F2D}" type="pres">
      <dgm:prSet presAssocID="{3D47121C-EE79-49FE-BCF1-0962E2289106}" presName="parTxOnly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2C89807C-74F1-40B2-B612-27BAB412CEAD}" type="pres">
      <dgm:prSet presAssocID="{3BD387C1-D7D5-4E97-BD66-57BFEE5A369D}" presName="parSpace" presStyleCnt="0"/>
      <dgm:spPr/>
    </dgm:pt>
    <dgm:pt modelId="{2BE6173E-C9C5-4DD1-8B5C-1005AD014242}" type="pres">
      <dgm:prSet presAssocID="{B9D69F2A-47CC-4978-A5E9-D7B158E0F924}" presName="parTxOnly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8811BD2E-C11C-44D8-9A4A-BADDFC5081C3}" type="pres">
      <dgm:prSet presAssocID="{F4383238-2117-4E09-ABEC-D275675BA46A}" presName="parSpace" presStyleCnt="0"/>
      <dgm:spPr/>
    </dgm:pt>
    <dgm:pt modelId="{A642ACC9-78E0-47E4-B5E3-D4C88889ADFF}" type="pres">
      <dgm:prSet presAssocID="{5B19ADD7-7F82-44F6-BFBB-56E853DDE668}" presName="parTxOnly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6076945A-7484-4C79-A8FF-0FD7195259C1}" type="presOf" srcId="{86EB780A-B6B7-49D9-8DFE-EC9A46347046}" destId="{E596F2C8-28C4-49F9-82F3-306CD29B7648}" srcOrd="0" destOrd="0" presId="urn:microsoft.com/office/officeart/2005/8/layout/hChevron3"/>
    <dgm:cxn modelId="{E5DDFFC5-AEC7-414C-8780-295D6BBE5C6F}" type="presOf" srcId="{B9D69F2A-47CC-4978-A5E9-D7B158E0F924}" destId="{2BE6173E-C9C5-4DD1-8B5C-1005AD014242}" srcOrd="0" destOrd="0" presId="urn:microsoft.com/office/officeart/2005/8/layout/hChevron3"/>
    <dgm:cxn modelId="{3777FE14-B1FC-4B6B-A715-805CBC314DFF}" srcId="{FE7A4DE2-8995-470C-93E9-928F7FFA83E8}" destId="{3D47121C-EE79-49FE-BCF1-0962E2289106}" srcOrd="1" destOrd="0" parTransId="{F465B46E-2B1A-4AED-90DA-6F44AE86B532}" sibTransId="{3BD387C1-D7D5-4E97-BD66-57BFEE5A369D}"/>
    <dgm:cxn modelId="{699F802E-6A73-429F-919E-E7ABB86D8C14}" type="presOf" srcId="{FE7A4DE2-8995-470C-93E9-928F7FFA83E8}" destId="{5C33809B-DAAD-4B44-BCBD-F7C230C8CFCC}" srcOrd="0" destOrd="0" presId="urn:microsoft.com/office/officeart/2005/8/layout/hChevron3"/>
    <dgm:cxn modelId="{0394221E-F5DC-4E74-B4D7-6DF13168B6F4}" type="presOf" srcId="{3D47121C-EE79-49FE-BCF1-0962E2289106}" destId="{0DBB7199-D18B-4330-AEB6-B8E312BE7F2D}" srcOrd="0" destOrd="0" presId="urn:microsoft.com/office/officeart/2005/8/layout/hChevron3"/>
    <dgm:cxn modelId="{E4909375-64DD-4539-95F8-4BAD63E6D42B}" srcId="{FE7A4DE2-8995-470C-93E9-928F7FFA83E8}" destId="{86EB780A-B6B7-49D9-8DFE-EC9A46347046}" srcOrd="0" destOrd="0" parTransId="{88160833-D761-4F32-A74D-5C6E4B79F630}" sibTransId="{B8AE6DEA-C9AA-4C7D-A6A8-86A41EE631AC}"/>
    <dgm:cxn modelId="{B52E1E7C-401A-4BCB-AB42-442DA09BFC3E}" srcId="{FE7A4DE2-8995-470C-93E9-928F7FFA83E8}" destId="{5B19ADD7-7F82-44F6-BFBB-56E853DDE668}" srcOrd="3" destOrd="0" parTransId="{EC7D6D87-C7FF-48F5-B14B-E85B18C827EB}" sibTransId="{1218B46D-7910-4A55-A967-E05BF57E94AF}"/>
    <dgm:cxn modelId="{0EDC89D9-214E-49CF-A9E7-C9537501EDC6}" srcId="{FE7A4DE2-8995-470C-93E9-928F7FFA83E8}" destId="{B9D69F2A-47CC-4978-A5E9-D7B158E0F924}" srcOrd="2" destOrd="0" parTransId="{497EE571-C234-409B-8DC1-1DBBED9D2E52}" sibTransId="{F4383238-2117-4E09-ABEC-D275675BA46A}"/>
    <dgm:cxn modelId="{3ADEF76C-83CA-4873-8AAE-3240D2A0C826}" type="presOf" srcId="{5B19ADD7-7F82-44F6-BFBB-56E853DDE668}" destId="{A642ACC9-78E0-47E4-B5E3-D4C88889ADFF}" srcOrd="0" destOrd="0" presId="urn:microsoft.com/office/officeart/2005/8/layout/hChevron3"/>
    <dgm:cxn modelId="{67A82E72-A208-4358-A99F-0680B93F53B8}" type="presParOf" srcId="{5C33809B-DAAD-4B44-BCBD-F7C230C8CFCC}" destId="{E596F2C8-28C4-49F9-82F3-306CD29B7648}" srcOrd="0" destOrd="0" presId="urn:microsoft.com/office/officeart/2005/8/layout/hChevron3"/>
    <dgm:cxn modelId="{EEDA8796-DB04-4467-831C-F26F8D9F66A5}" type="presParOf" srcId="{5C33809B-DAAD-4B44-BCBD-F7C230C8CFCC}" destId="{01E6077A-6109-4308-9FED-85F6E9DB4379}" srcOrd="1" destOrd="0" presId="urn:microsoft.com/office/officeart/2005/8/layout/hChevron3"/>
    <dgm:cxn modelId="{A241FD78-F401-45EC-819B-11CCBCFD8AF9}" type="presParOf" srcId="{5C33809B-DAAD-4B44-BCBD-F7C230C8CFCC}" destId="{0DBB7199-D18B-4330-AEB6-B8E312BE7F2D}" srcOrd="2" destOrd="0" presId="urn:microsoft.com/office/officeart/2005/8/layout/hChevron3"/>
    <dgm:cxn modelId="{81B3511A-8010-475B-B17D-60DBE2F63B0E}" type="presParOf" srcId="{5C33809B-DAAD-4B44-BCBD-F7C230C8CFCC}" destId="{2C89807C-74F1-40B2-B612-27BAB412CEAD}" srcOrd="3" destOrd="0" presId="urn:microsoft.com/office/officeart/2005/8/layout/hChevron3"/>
    <dgm:cxn modelId="{140295EE-97F1-4135-8A34-A938DDC79A7D}" type="presParOf" srcId="{5C33809B-DAAD-4B44-BCBD-F7C230C8CFCC}" destId="{2BE6173E-C9C5-4DD1-8B5C-1005AD014242}" srcOrd="4" destOrd="0" presId="urn:microsoft.com/office/officeart/2005/8/layout/hChevron3"/>
    <dgm:cxn modelId="{8B816C38-55FD-4BD6-BC4B-A68F6D3B61DB}" type="presParOf" srcId="{5C33809B-DAAD-4B44-BCBD-F7C230C8CFCC}" destId="{8811BD2E-C11C-44D8-9A4A-BADDFC5081C3}" srcOrd="5" destOrd="0" presId="urn:microsoft.com/office/officeart/2005/8/layout/hChevron3"/>
    <dgm:cxn modelId="{255D148B-4291-4CCC-AC0D-C80F040C6D02}" type="presParOf" srcId="{5C33809B-DAAD-4B44-BCBD-F7C230C8CFCC}" destId="{A642ACC9-78E0-47E4-B5E3-D4C88889ADFF}" srcOrd="6" destOrd="0" presId="urn:microsoft.com/office/officeart/2005/8/layout/hChevron3"/>
  </dgm:cxnLst>
  <dgm:bg/>
  <dgm:whole/>
</dgm:dataModel>
</file>

<file path=ppt/diagrams/data96.xml><?xml version="1.0" encoding="utf-8"?>
<dgm:dataModel xmlns:dgm="http://schemas.openxmlformats.org/drawingml/2006/diagram" xmlns:a="http://schemas.openxmlformats.org/drawingml/2006/main">
  <dgm:ptLst>
    <dgm:pt modelId="{FE7A4DE2-8995-470C-93E9-928F7FFA83E8}" type="doc">
      <dgm:prSet loTypeId="urn:microsoft.com/office/officeart/2005/8/layout/hChevron3" loCatId="process" qsTypeId="urn:microsoft.com/office/officeart/2005/8/quickstyle/3d1" qsCatId="3D" csTypeId="urn:microsoft.com/office/officeart/2005/8/colors/accent1_2" csCatId="accent1" phldr="1"/>
      <dgm:spPr/>
    </dgm:pt>
    <dgm:pt modelId="{5B19ADD7-7F82-44F6-BFBB-56E853DDE668}">
      <dgm:prSet phldrT="[Texto]"/>
      <dgm:spPr/>
      <dgm:t>
        <a:bodyPr/>
        <a:lstStyle/>
        <a:p>
          <a:r>
            <a:rPr lang="es-ES" dirty="0" smtClean="0"/>
            <a:t>21-23 noviembre 07</a:t>
          </a:r>
          <a:endParaRPr lang="es-ES" dirty="0"/>
        </a:p>
      </dgm:t>
    </dgm:pt>
    <dgm:pt modelId="{EC7D6D87-C7FF-48F5-B14B-E85B18C827EB}" type="parTrans" cxnId="{B52E1E7C-401A-4BCB-AB42-442DA09BFC3E}">
      <dgm:prSet/>
      <dgm:spPr/>
      <dgm:t>
        <a:bodyPr/>
        <a:lstStyle/>
        <a:p>
          <a:endParaRPr lang="es-ES"/>
        </a:p>
      </dgm:t>
    </dgm:pt>
    <dgm:pt modelId="{1218B46D-7910-4A55-A967-E05BF57E94AF}" type="sibTrans" cxnId="{B52E1E7C-401A-4BCB-AB42-442DA09BFC3E}">
      <dgm:prSet/>
      <dgm:spPr/>
      <dgm:t>
        <a:bodyPr/>
        <a:lstStyle/>
        <a:p>
          <a:endParaRPr lang="es-ES"/>
        </a:p>
      </dgm:t>
    </dgm:pt>
    <dgm:pt modelId="{86EB780A-B6B7-49D9-8DFE-EC9A46347046}">
      <dgm:prSet phldrT="[Texto]"/>
      <dgm:spPr/>
      <dgm:t>
        <a:bodyPr/>
        <a:lstStyle/>
        <a:p>
          <a:r>
            <a:rPr lang="es-ES" dirty="0" smtClean="0"/>
            <a:t>Encuentro Formativo</a:t>
          </a:r>
          <a:endParaRPr lang="es-ES" dirty="0"/>
        </a:p>
      </dgm:t>
    </dgm:pt>
    <dgm:pt modelId="{B8AE6DEA-C9AA-4C7D-A6A8-86A41EE631AC}" type="sibTrans" cxnId="{E4909375-64DD-4539-95F8-4BAD63E6D42B}">
      <dgm:prSet/>
      <dgm:spPr/>
      <dgm:t>
        <a:bodyPr/>
        <a:lstStyle/>
        <a:p>
          <a:endParaRPr lang="es-ES"/>
        </a:p>
      </dgm:t>
    </dgm:pt>
    <dgm:pt modelId="{88160833-D761-4F32-A74D-5C6E4B79F630}" type="parTrans" cxnId="{E4909375-64DD-4539-95F8-4BAD63E6D42B}">
      <dgm:prSet/>
      <dgm:spPr/>
      <dgm:t>
        <a:bodyPr/>
        <a:lstStyle/>
        <a:p>
          <a:endParaRPr lang="es-ES"/>
        </a:p>
      </dgm:t>
    </dgm:pt>
    <dgm:pt modelId="{3D47121C-EE79-49FE-BCF1-0962E2289106}">
      <dgm:prSet phldrT="[Texto]"/>
      <dgm:spPr/>
      <dgm:t>
        <a:bodyPr/>
        <a:lstStyle/>
        <a:p>
          <a:r>
            <a:rPr lang="es-ES" dirty="0" smtClean="0"/>
            <a:t>Profesores Nuevos</a:t>
          </a:r>
          <a:endParaRPr lang="es-ES" dirty="0"/>
        </a:p>
      </dgm:t>
    </dgm:pt>
    <dgm:pt modelId="{F465B46E-2B1A-4AED-90DA-6F44AE86B532}" type="parTrans" cxnId="{3777FE14-B1FC-4B6B-A715-805CBC314DFF}">
      <dgm:prSet/>
      <dgm:spPr/>
      <dgm:t>
        <a:bodyPr/>
        <a:lstStyle/>
        <a:p>
          <a:endParaRPr lang="es-ES"/>
        </a:p>
      </dgm:t>
    </dgm:pt>
    <dgm:pt modelId="{3BD387C1-D7D5-4E97-BD66-57BFEE5A369D}" type="sibTrans" cxnId="{3777FE14-B1FC-4B6B-A715-805CBC314DFF}">
      <dgm:prSet/>
      <dgm:spPr/>
      <dgm:t>
        <a:bodyPr/>
        <a:lstStyle/>
        <a:p>
          <a:endParaRPr lang="es-ES"/>
        </a:p>
      </dgm:t>
    </dgm:pt>
    <dgm:pt modelId="{B9D69F2A-47CC-4978-A5E9-D7B158E0F924}">
      <dgm:prSet phldrT="[Texto]"/>
      <dgm:spPr/>
      <dgm:t>
        <a:bodyPr/>
        <a:lstStyle/>
        <a:p>
          <a:r>
            <a:rPr lang="es-ES" dirty="0" smtClean="0"/>
            <a:t>Colmenar Viejo</a:t>
          </a:r>
          <a:endParaRPr lang="es-ES" dirty="0"/>
        </a:p>
      </dgm:t>
    </dgm:pt>
    <dgm:pt modelId="{497EE571-C234-409B-8DC1-1DBBED9D2E52}" type="parTrans" cxnId="{0EDC89D9-214E-49CF-A9E7-C9537501EDC6}">
      <dgm:prSet/>
      <dgm:spPr/>
      <dgm:t>
        <a:bodyPr/>
        <a:lstStyle/>
        <a:p>
          <a:endParaRPr lang="es-ES"/>
        </a:p>
      </dgm:t>
    </dgm:pt>
    <dgm:pt modelId="{F4383238-2117-4E09-ABEC-D275675BA46A}" type="sibTrans" cxnId="{0EDC89D9-214E-49CF-A9E7-C9537501EDC6}">
      <dgm:prSet/>
      <dgm:spPr/>
      <dgm:t>
        <a:bodyPr/>
        <a:lstStyle/>
        <a:p>
          <a:endParaRPr lang="es-ES"/>
        </a:p>
      </dgm:t>
    </dgm:pt>
    <dgm:pt modelId="{5C33809B-DAAD-4B44-BCBD-F7C230C8CFCC}" type="pres">
      <dgm:prSet presAssocID="{FE7A4DE2-8995-470C-93E9-928F7FFA83E8}" presName="Name0" presStyleCnt="0">
        <dgm:presLayoutVars>
          <dgm:dir/>
          <dgm:resizeHandles val="exact"/>
        </dgm:presLayoutVars>
      </dgm:prSet>
      <dgm:spPr/>
    </dgm:pt>
    <dgm:pt modelId="{E596F2C8-28C4-49F9-82F3-306CD29B7648}" type="pres">
      <dgm:prSet presAssocID="{86EB780A-B6B7-49D9-8DFE-EC9A46347046}" presName="parTxOnly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01E6077A-6109-4308-9FED-85F6E9DB4379}" type="pres">
      <dgm:prSet presAssocID="{B8AE6DEA-C9AA-4C7D-A6A8-86A41EE631AC}" presName="parSpace" presStyleCnt="0"/>
      <dgm:spPr/>
    </dgm:pt>
    <dgm:pt modelId="{0DBB7199-D18B-4330-AEB6-B8E312BE7F2D}" type="pres">
      <dgm:prSet presAssocID="{3D47121C-EE79-49FE-BCF1-0962E2289106}" presName="parTxOnly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2C89807C-74F1-40B2-B612-27BAB412CEAD}" type="pres">
      <dgm:prSet presAssocID="{3BD387C1-D7D5-4E97-BD66-57BFEE5A369D}" presName="parSpace" presStyleCnt="0"/>
      <dgm:spPr/>
    </dgm:pt>
    <dgm:pt modelId="{2BE6173E-C9C5-4DD1-8B5C-1005AD014242}" type="pres">
      <dgm:prSet presAssocID="{B9D69F2A-47CC-4978-A5E9-D7B158E0F924}" presName="parTxOnly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8811BD2E-C11C-44D8-9A4A-BADDFC5081C3}" type="pres">
      <dgm:prSet presAssocID="{F4383238-2117-4E09-ABEC-D275675BA46A}" presName="parSpace" presStyleCnt="0"/>
      <dgm:spPr/>
    </dgm:pt>
    <dgm:pt modelId="{A642ACC9-78E0-47E4-B5E3-D4C88889ADFF}" type="pres">
      <dgm:prSet presAssocID="{5B19ADD7-7F82-44F6-BFBB-56E853DDE668}" presName="parTxOnly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3777FE14-B1FC-4B6B-A715-805CBC314DFF}" srcId="{FE7A4DE2-8995-470C-93E9-928F7FFA83E8}" destId="{3D47121C-EE79-49FE-BCF1-0962E2289106}" srcOrd="1" destOrd="0" parTransId="{F465B46E-2B1A-4AED-90DA-6F44AE86B532}" sibTransId="{3BD387C1-D7D5-4E97-BD66-57BFEE5A369D}"/>
    <dgm:cxn modelId="{8C28734A-252A-49E9-B8F8-1FF4AF7E371C}" type="presOf" srcId="{FE7A4DE2-8995-470C-93E9-928F7FFA83E8}" destId="{5C33809B-DAAD-4B44-BCBD-F7C230C8CFCC}" srcOrd="0" destOrd="0" presId="urn:microsoft.com/office/officeart/2005/8/layout/hChevron3"/>
    <dgm:cxn modelId="{E4909375-64DD-4539-95F8-4BAD63E6D42B}" srcId="{FE7A4DE2-8995-470C-93E9-928F7FFA83E8}" destId="{86EB780A-B6B7-49D9-8DFE-EC9A46347046}" srcOrd="0" destOrd="0" parTransId="{88160833-D761-4F32-A74D-5C6E4B79F630}" sibTransId="{B8AE6DEA-C9AA-4C7D-A6A8-86A41EE631AC}"/>
    <dgm:cxn modelId="{A637F4D5-A3F8-4B3D-BC7F-F17684206FFF}" type="presOf" srcId="{B9D69F2A-47CC-4978-A5E9-D7B158E0F924}" destId="{2BE6173E-C9C5-4DD1-8B5C-1005AD014242}" srcOrd="0" destOrd="0" presId="urn:microsoft.com/office/officeart/2005/8/layout/hChevron3"/>
    <dgm:cxn modelId="{0B1F7DBC-16B9-4BF9-8432-DCA58A6E2EC5}" type="presOf" srcId="{3D47121C-EE79-49FE-BCF1-0962E2289106}" destId="{0DBB7199-D18B-4330-AEB6-B8E312BE7F2D}" srcOrd="0" destOrd="0" presId="urn:microsoft.com/office/officeart/2005/8/layout/hChevron3"/>
    <dgm:cxn modelId="{B52E1E7C-401A-4BCB-AB42-442DA09BFC3E}" srcId="{FE7A4DE2-8995-470C-93E9-928F7FFA83E8}" destId="{5B19ADD7-7F82-44F6-BFBB-56E853DDE668}" srcOrd="3" destOrd="0" parTransId="{EC7D6D87-C7FF-48F5-B14B-E85B18C827EB}" sibTransId="{1218B46D-7910-4A55-A967-E05BF57E94AF}"/>
    <dgm:cxn modelId="{0EDC89D9-214E-49CF-A9E7-C9537501EDC6}" srcId="{FE7A4DE2-8995-470C-93E9-928F7FFA83E8}" destId="{B9D69F2A-47CC-4978-A5E9-D7B158E0F924}" srcOrd="2" destOrd="0" parTransId="{497EE571-C234-409B-8DC1-1DBBED9D2E52}" sibTransId="{F4383238-2117-4E09-ABEC-D275675BA46A}"/>
    <dgm:cxn modelId="{C1F231A5-73E5-4DC8-861D-46901B0DA4CD}" type="presOf" srcId="{5B19ADD7-7F82-44F6-BFBB-56E853DDE668}" destId="{A642ACC9-78E0-47E4-B5E3-D4C88889ADFF}" srcOrd="0" destOrd="0" presId="urn:microsoft.com/office/officeart/2005/8/layout/hChevron3"/>
    <dgm:cxn modelId="{38284FBC-09B7-4F8F-BDA5-BFE70F0952E1}" type="presOf" srcId="{86EB780A-B6B7-49D9-8DFE-EC9A46347046}" destId="{E596F2C8-28C4-49F9-82F3-306CD29B7648}" srcOrd="0" destOrd="0" presId="urn:microsoft.com/office/officeart/2005/8/layout/hChevron3"/>
    <dgm:cxn modelId="{34887647-6FD2-42F8-86C5-82B2A03A718A}" type="presParOf" srcId="{5C33809B-DAAD-4B44-BCBD-F7C230C8CFCC}" destId="{E596F2C8-28C4-49F9-82F3-306CD29B7648}" srcOrd="0" destOrd="0" presId="urn:microsoft.com/office/officeart/2005/8/layout/hChevron3"/>
    <dgm:cxn modelId="{4D460F2A-460E-46B8-8E84-171E08CA4031}" type="presParOf" srcId="{5C33809B-DAAD-4B44-BCBD-F7C230C8CFCC}" destId="{01E6077A-6109-4308-9FED-85F6E9DB4379}" srcOrd="1" destOrd="0" presId="urn:microsoft.com/office/officeart/2005/8/layout/hChevron3"/>
    <dgm:cxn modelId="{45FC2B94-686D-4EA7-86D3-80ECCD6FE2FD}" type="presParOf" srcId="{5C33809B-DAAD-4B44-BCBD-F7C230C8CFCC}" destId="{0DBB7199-D18B-4330-AEB6-B8E312BE7F2D}" srcOrd="2" destOrd="0" presId="urn:microsoft.com/office/officeart/2005/8/layout/hChevron3"/>
    <dgm:cxn modelId="{05A56BEC-0CF6-4553-B147-A647FC1C9436}" type="presParOf" srcId="{5C33809B-DAAD-4B44-BCBD-F7C230C8CFCC}" destId="{2C89807C-74F1-40B2-B612-27BAB412CEAD}" srcOrd="3" destOrd="0" presId="urn:microsoft.com/office/officeart/2005/8/layout/hChevron3"/>
    <dgm:cxn modelId="{01CBBDE4-01EC-4FCE-92E8-48003E886727}" type="presParOf" srcId="{5C33809B-DAAD-4B44-BCBD-F7C230C8CFCC}" destId="{2BE6173E-C9C5-4DD1-8B5C-1005AD014242}" srcOrd="4" destOrd="0" presId="urn:microsoft.com/office/officeart/2005/8/layout/hChevron3"/>
    <dgm:cxn modelId="{C25EA652-630D-4AB8-8C30-51413F7220F0}" type="presParOf" srcId="{5C33809B-DAAD-4B44-BCBD-F7C230C8CFCC}" destId="{8811BD2E-C11C-44D8-9A4A-BADDFC5081C3}" srcOrd="5" destOrd="0" presId="urn:microsoft.com/office/officeart/2005/8/layout/hChevron3"/>
    <dgm:cxn modelId="{6D640FF4-97C3-4E6E-9F41-22207ED4CBCD}" type="presParOf" srcId="{5C33809B-DAAD-4B44-BCBD-F7C230C8CFCC}" destId="{A642ACC9-78E0-47E4-B5E3-D4C88889ADFF}" srcOrd="6" destOrd="0" presId="urn:microsoft.com/office/officeart/2005/8/layout/hChevron3"/>
  </dgm:cxnLst>
  <dgm:bg/>
  <dgm:whole/>
</dgm:dataModel>
</file>

<file path=ppt/diagrams/data97.xml><?xml version="1.0" encoding="utf-8"?>
<dgm:dataModel xmlns:dgm="http://schemas.openxmlformats.org/drawingml/2006/diagram" xmlns:a="http://schemas.openxmlformats.org/drawingml/2006/main">
  <dgm:ptLst>
    <dgm:pt modelId="{FE7A4DE2-8995-470C-93E9-928F7FFA83E8}" type="doc">
      <dgm:prSet loTypeId="urn:microsoft.com/office/officeart/2005/8/layout/hChevron3" loCatId="process" qsTypeId="urn:microsoft.com/office/officeart/2005/8/quickstyle/3d1" qsCatId="3D" csTypeId="urn:microsoft.com/office/officeart/2005/8/colors/accent1_2" csCatId="accent1" phldr="1"/>
      <dgm:spPr/>
    </dgm:pt>
    <dgm:pt modelId="{5B19ADD7-7F82-44F6-BFBB-56E853DDE668}">
      <dgm:prSet phldrT="[Texto]"/>
      <dgm:spPr/>
      <dgm:t>
        <a:bodyPr/>
        <a:lstStyle/>
        <a:p>
          <a:r>
            <a:rPr lang="es-ES" dirty="0" smtClean="0"/>
            <a:t>21-23 noviembre 07</a:t>
          </a:r>
          <a:endParaRPr lang="es-ES" dirty="0"/>
        </a:p>
      </dgm:t>
    </dgm:pt>
    <dgm:pt modelId="{EC7D6D87-C7FF-48F5-B14B-E85B18C827EB}" type="parTrans" cxnId="{B52E1E7C-401A-4BCB-AB42-442DA09BFC3E}">
      <dgm:prSet/>
      <dgm:spPr/>
      <dgm:t>
        <a:bodyPr/>
        <a:lstStyle/>
        <a:p>
          <a:endParaRPr lang="es-ES"/>
        </a:p>
      </dgm:t>
    </dgm:pt>
    <dgm:pt modelId="{1218B46D-7910-4A55-A967-E05BF57E94AF}" type="sibTrans" cxnId="{B52E1E7C-401A-4BCB-AB42-442DA09BFC3E}">
      <dgm:prSet/>
      <dgm:spPr/>
      <dgm:t>
        <a:bodyPr/>
        <a:lstStyle/>
        <a:p>
          <a:endParaRPr lang="es-ES"/>
        </a:p>
      </dgm:t>
    </dgm:pt>
    <dgm:pt modelId="{86EB780A-B6B7-49D9-8DFE-EC9A46347046}">
      <dgm:prSet phldrT="[Texto]"/>
      <dgm:spPr/>
      <dgm:t>
        <a:bodyPr/>
        <a:lstStyle/>
        <a:p>
          <a:r>
            <a:rPr lang="es-ES" dirty="0" smtClean="0"/>
            <a:t>Encuentro Formativo</a:t>
          </a:r>
          <a:endParaRPr lang="es-ES" dirty="0"/>
        </a:p>
      </dgm:t>
    </dgm:pt>
    <dgm:pt modelId="{B8AE6DEA-C9AA-4C7D-A6A8-86A41EE631AC}" type="sibTrans" cxnId="{E4909375-64DD-4539-95F8-4BAD63E6D42B}">
      <dgm:prSet/>
      <dgm:spPr/>
      <dgm:t>
        <a:bodyPr/>
        <a:lstStyle/>
        <a:p>
          <a:endParaRPr lang="es-ES"/>
        </a:p>
      </dgm:t>
    </dgm:pt>
    <dgm:pt modelId="{88160833-D761-4F32-A74D-5C6E4B79F630}" type="parTrans" cxnId="{E4909375-64DD-4539-95F8-4BAD63E6D42B}">
      <dgm:prSet/>
      <dgm:spPr/>
      <dgm:t>
        <a:bodyPr/>
        <a:lstStyle/>
        <a:p>
          <a:endParaRPr lang="es-ES"/>
        </a:p>
      </dgm:t>
    </dgm:pt>
    <dgm:pt modelId="{3D47121C-EE79-49FE-BCF1-0962E2289106}">
      <dgm:prSet phldrT="[Texto]"/>
      <dgm:spPr/>
      <dgm:t>
        <a:bodyPr/>
        <a:lstStyle/>
        <a:p>
          <a:r>
            <a:rPr lang="es-ES" dirty="0" smtClean="0"/>
            <a:t>Profesores Nuevos</a:t>
          </a:r>
          <a:endParaRPr lang="es-ES" dirty="0"/>
        </a:p>
      </dgm:t>
    </dgm:pt>
    <dgm:pt modelId="{F465B46E-2B1A-4AED-90DA-6F44AE86B532}" type="parTrans" cxnId="{3777FE14-B1FC-4B6B-A715-805CBC314DFF}">
      <dgm:prSet/>
      <dgm:spPr/>
      <dgm:t>
        <a:bodyPr/>
        <a:lstStyle/>
        <a:p>
          <a:endParaRPr lang="es-ES"/>
        </a:p>
      </dgm:t>
    </dgm:pt>
    <dgm:pt modelId="{3BD387C1-D7D5-4E97-BD66-57BFEE5A369D}" type="sibTrans" cxnId="{3777FE14-B1FC-4B6B-A715-805CBC314DFF}">
      <dgm:prSet/>
      <dgm:spPr/>
      <dgm:t>
        <a:bodyPr/>
        <a:lstStyle/>
        <a:p>
          <a:endParaRPr lang="es-ES"/>
        </a:p>
      </dgm:t>
    </dgm:pt>
    <dgm:pt modelId="{B9D69F2A-47CC-4978-A5E9-D7B158E0F924}">
      <dgm:prSet phldrT="[Texto]"/>
      <dgm:spPr/>
      <dgm:t>
        <a:bodyPr/>
        <a:lstStyle/>
        <a:p>
          <a:r>
            <a:rPr lang="es-ES" dirty="0" smtClean="0"/>
            <a:t>Colmenar Viejo</a:t>
          </a:r>
          <a:endParaRPr lang="es-ES" dirty="0"/>
        </a:p>
      </dgm:t>
    </dgm:pt>
    <dgm:pt modelId="{497EE571-C234-409B-8DC1-1DBBED9D2E52}" type="parTrans" cxnId="{0EDC89D9-214E-49CF-A9E7-C9537501EDC6}">
      <dgm:prSet/>
      <dgm:spPr/>
      <dgm:t>
        <a:bodyPr/>
        <a:lstStyle/>
        <a:p>
          <a:endParaRPr lang="es-ES"/>
        </a:p>
      </dgm:t>
    </dgm:pt>
    <dgm:pt modelId="{F4383238-2117-4E09-ABEC-D275675BA46A}" type="sibTrans" cxnId="{0EDC89D9-214E-49CF-A9E7-C9537501EDC6}">
      <dgm:prSet/>
      <dgm:spPr/>
      <dgm:t>
        <a:bodyPr/>
        <a:lstStyle/>
        <a:p>
          <a:endParaRPr lang="es-ES"/>
        </a:p>
      </dgm:t>
    </dgm:pt>
    <dgm:pt modelId="{5C33809B-DAAD-4B44-BCBD-F7C230C8CFCC}" type="pres">
      <dgm:prSet presAssocID="{FE7A4DE2-8995-470C-93E9-928F7FFA83E8}" presName="Name0" presStyleCnt="0">
        <dgm:presLayoutVars>
          <dgm:dir/>
          <dgm:resizeHandles val="exact"/>
        </dgm:presLayoutVars>
      </dgm:prSet>
      <dgm:spPr/>
    </dgm:pt>
    <dgm:pt modelId="{E596F2C8-28C4-49F9-82F3-306CD29B7648}" type="pres">
      <dgm:prSet presAssocID="{86EB780A-B6B7-49D9-8DFE-EC9A46347046}" presName="parTxOnly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01E6077A-6109-4308-9FED-85F6E9DB4379}" type="pres">
      <dgm:prSet presAssocID="{B8AE6DEA-C9AA-4C7D-A6A8-86A41EE631AC}" presName="parSpace" presStyleCnt="0"/>
      <dgm:spPr/>
    </dgm:pt>
    <dgm:pt modelId="{0DBB7199-D18B-4330-AEB6-B8E312BE7F2D}" type="pres">
      <dgm:prSet presAssocID="{3D47121C-EE79-49FE-BCF1-0962E2289106}" presName="parTxOnly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2C89807C-74F1-40B2-B612-27BAB412CEAD}" type="pres">
      <dgm:prSet presAssocID="{3BD387C1-D7D5-4E97-BD66-57BFEE5A369D}" presName="parSpace" presStyleCnt="0"/>
      <dgm:spPr/>
    </dgm:pt>
    <dgm:pt modelId="{2BE6173E-C9C5-4DD1-8B5C-1005AD014242}" type="pres">
      <dgm:prSet presAssocID="{B9D69F2A-47CC-4978-A5E9-D7B158E0F924}" presName="parTxOnly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8811BD2E-C11C-44D8-9A4A-BADDFC5081C3}" type="pres">
      <dgm:prSet presAssocID="{F4383238-2117-4E09-ABEC-D275675BA46A}" presName="parSpace" presStyleCnt="0"/>
      <dgm:spPr/>
    </dgm:pt>
    <dgm:pt modelId="{A642ACC9-78E0-47E4-B5E3-D4C88889ADFF}" type="pres">
      <dgm:prSet presAssocID="{5B19ADD7-7F82-44F6-BFBB-56E853DDE668}" presName="parTxOnly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F3089A25-BE72-4EE8-B10D-F89F7CD09691}" type="presOf" srcId="{B9D69F2A-47CC-4978-A5E9-D7B158E0F924}" destId="{2BE6173E-C9C5-4DD1-8B5C-1005AD014242}" srcOrd="0" destOrd="0" presId="urn:microsoft.com/office/officeart/2005/8/layout/hChevron3"/>
    <dgm:cxn modelId="{3777FE14-B1FC-4B6B-A715-805CBC314DFF}" srcId="{FE7A4DE2-8995-470C-93E9-928F7FFA83E8}" destId="{3D47121C-EE79-49FE-BCF1-0962E2289106}" srcOrd="1" destOrd="0" parTransId="{F465B46E-2B1A-4AED-90DA-6F44AE86B532}" sibTransId="{3BD387C1-D7D5-4E97-BD66-57BFEE5A369D}"/>
    <dgm:cxn modelId="{1290C853-1051-4FD9-8407-461F6E30C665}" type="presOf" srcId="{5B19ADD7-7F82-44F6-BFBB-56E853DDE668}" destId="{A642ACC9-78E0-47E4-B5E3-D4C88889ADFF}" srcOrd="0" destOrd="0" presId="urn:microsoft.com/office/officeart/2005/8/layout/hChevron3"/>
    <dgm:cxn modelId="{E4909375-64DD-4539-95F8-4BAD63E6D42B}" srcId="{FE7A4DE2-8995-470C-93E9-928F7FFA83E8}" destId="{86EB780A-B6B7-49D9-8DFE-EC9A46347046}" srcOrd="0" destOrd="0" parTransId="{88160833-D761-4F32-A74D-5C6E4B79F630}" sibTransId="{B8AE6DEA-C9AA-4C7D-A6A8-86A41EE631AC}"/>
    <dgm:cxn modelId="{58D9F4D9-A7CC-474C-BA28-56B4CD183309}" type="presOf" srcId="{3D47121C-EE79-49FE-BCF1-0962E2289106}" destId="{0DBB7199-D18B-4330-AEB6-B8E312BE7F2D}" srcOrd="0" destOrd="0" presId="urn:microsoft.com/office/officeart/2005/8/layout/hChevron3"/>
    <dgm:cxn modelId="{EA3607FB-CCCB-490A-B491-48163201A480}" type="presOf" srcId="{86EB780A-B6B7-49D9-8DFE-EC9A46347046}" destId="{E596F2C8-28C4-49F9-82F3-306CD29B7648}" srcOrd="0" destOrd="0" presId="urn:microsoft.com/office/officeart/2005/8/layout/hChevron3"/>
    <dgm:cxn modelId="{7C1207A7-5EE3-4147-97D7-8B87B08CDC27}" type="presOf" srcId="{FE7A4DE2-8995-470C-93E9-928F7FFA83E8}" destId="{5C33809B-DAAD-4B44-BCBD-F7C230C8CFCC}" srcOrd="0" destOrd="0" presId="urn:microsoft.com/office/officeart/2005/8/layout/hChevron3"/>
    <dgm:cxn modelId="{B52E1E7C-401A-4BCB-AB42-442DA09BFC3E}" srcId="{FE7A4DE2-8995-470C-93E9-928F7FFA83E8}" destId="{5B19ADD7-7F82-44F6-BFBB-56E853DDE668}" srcOrd="3" destOrd="0" parTransId="{EC7D6D87-C7FF-48F5-B14B-E85B18C827EB}" sibTransId="{1218B46D-7910-4A55-A967-E05BF57E94AF}"/>
    <dgm:cxn modelId="{0EDC89D9-214E-49CF-A9E7-C9537501EDC6}" srcId="{FE7A4DE2-8995-470C-93E9-928F7FFA83E8}" destId="{B9D69F2A-47CC-4978-A5E9-D7B158E0F924}" srcOrd="2" destOrd="0" parTransId="{497EE571-C234-409B-8DC1-1DBBED9D2E52}" sibTransId="{F4383238-2117-4E09-ABEC-D275675BA46A}"/>
    <dgm:cxn modelId="{B8F444FD-9554-42FB-9967-16776DF3CF7F}" type="presParOf" srcId="{5C33809B-DAAD-4B44-BCBD-F7C230C8CFCC}" destId="{E596F2C8-28C4-49F9-82F3-306CD29B7648}" srcOrd="0" destOrd="0" presId="urn:microsoft.com/office/officeart/2005/8/layout/hChevron3"/>
    <dgm:cxn modelId="{48B82578-B0C1-4C5A-84B6-82DD0079A815}" type="presParOf" srcId="{5C33809B-DAAD-4B44-BCBD-F7C230C8CFCC}" destId="{01E6077A-6109-4308-9FED-85F6E9DB4379}" srcOrd="1" destOrd="0" presId="urn:microsoft.com/office/officeart/2005/8/layout/hChevron3"/>
    <dgm:cxn modelId="{829B53CC-3896-4B2A-8C52-1A0C60B0E8C6}" type="presParOf" srcId="{5C33809B-DAAD-4B44-BCBD-F7C230C8CFCC}" destId="{0DBB7199-D18B-4330-AEB6-B8E312BE7F2D}" srcOrd="2" destOrd="0" presId="urn:microsoft.com/office/officeart/2005/8/layout/hChevron3"/>
    <dgm:cxn modelId="{2CE537B9-7CBF-4200-A958-945C09359BF1}" type="presParOf" srcId="{5C33809B-DAAD-4B44-BCBD-F7C230C8CFCC}" destId="{2C89807C-74F1-40B2-B612-27BAB412CEAD}" srcOrd="3" destOrd="0" presId="urn:microsoft.com/office/officeart/2005/8/layout/hChevron3"/>
    <dgm:cxn modelId="{839657B6-64A5-4A3B-A1E7-3C887B9D5C02}" type="presParOf" srcId="{5C33809B-DAAD-4B44-BCBD-F7C230C8CFCC}" destId="{2BE6173E-C9C5-4DD1-8B5C-1005AD014242}" srcOrd="4" destOrd="0" presId="urn:microsoft.com/office/officeart/2005/8/layout/hChevron3"/>
    <dgm:cxn modelId="{9AFF851C-35D1-402D-B1C4-54CEDB1BBA20}" type="presParOf" srcId="{5C33809B-DAAD-4B44-BCBD-F7C230C8CFCC}" destId="{8811BD2E-C11C-44D8-9A4A-BADDFC5081C3}" srcOrd="5" destOrd="0" presId="urn:microsoft.com/office/officeart/2005/8/layout/hChevron3"/>
    <dgm:cxn modelId="{CBBCDEEC-9A0B-4FD4-98EC-8ECAD628A646}" type="presParOf" srcId="{5C33809B-DAAD-4B44-BCBD-F7C230C8CFCC}" destId="{A642ACC9-78E0-47E4-B5E3-D4C88889ADFF}" srcOrd="6" destOrd="0" presId="urn:microsoft.com/office/officeart/2005/8/layout/hChevron3"/>
  </dgm:cxnLst>
  <dgm:bg/>
  <dgm:whole/>
</dgm:dataModel>
</file>

<file path=ppt/diagrams/data98.xml><?xml version="1.0" encoding="utf-8"?>
<dgm:dataModel xmlns:dgm="http://schemas.openxmlformats.org/drawingml/2006/diagram" xmlns:a="http://schemas.openxmlformats.org/drawingml/2006/main">
  <dgm:ptLst>
    <dgm:pt modelId="{FE7A4DE2-8995-470C-93E9-928F7FFA83E8}" type="doc">
      <dgm:prSet loTypeId="urn:microsoft.com/office/officeart/2005/8/layout/hChevron3" loCatId="process" qsTypeId="urn:microsoft.com/office/officeart/2005/8/quickstyle/3d1" qsCatId="3D" csTypeId="urn:microsoft.com/office/officeart/2005/8/colors/accent1_2" csCatId="accent1" phldr="1"/>
      <dgm:spPr/>
    </dgm:pt>
    <dgm:pt modelId="{5B19ADD7-7F82-44F6-BFBB-56E853DDE668}">
      <dgm:prSet phldrT="[Texto]"/>
      <dgm:spPr/>
      <dgm:t>
        <a:bodyPr/>
        <a:lstStyle/>
        <a:p>
          <a:r>
            <a:rPr lang="es-ES" dirty="0" smtClean="0"/>
            <a:t>21-23 noviembre 07</a:t>
          </a:r>
          <a:endParaRPr lang="es-ES" dirty="0"/>
        </a:p>
      </dgm:t>
    </dgm:pt>
    <dgm:pt modelId="{EC7D6D87-C7FF-48F5-B14B-E85B18C827EB}" type="parTrans" cxnId="{B52E1E7C-401A-4BCB-AB42-442DA09BFC3E}">
      <dgm:prSet/>
      <dgm:spPr/>
      <dgm:t>
        <a:bodyPr/>
        <a:lstStyle/>
        <a:p>
          <a:endParaRPr lang="es-ES"/>
        </a:p>
      </dgm:t>
    </dgm:pt>
    <dgm:pt modelId="{1218B46D-7910-4A55-A967-E05BF57E94AF}" type="sibTrans" cxnId="{B52E1E7C-401A-4BCB-AB42-442DA09BFC3E}">
      <dgm:prSet/>
      <dgm:spPr/>
      <dgm:t>
        <a:bodyPr/>
        <a:lstStyle/>
        <a:p>
          <a:endParaRPr lang="es-ES"/>
        </a:p>
      </dgm:t>
    </dgm:pt>
    <dgm:pt modelId="{86EB780A-B6B7-49D9-8DFE-EC9A46347046}">
      <dgm:prSet phldrT="[Texto]"/>
      <dgm:spPr/>
      <dgm:t>
        <a:bodyPr/>
        <a:lstStyle/>
        <a:p>
          <a:r>
            <a:rPr lang="es-ES" dirty="0" smtClean="0"/>
            <a:t>Encuentro Formativo</a:t>
          </a:r>
          <a:endParaRPr lang="es-ES" dirty="0"/>
        </a:p>
      </dgm:t>
    </dgm:pt>
    <dgm:pt modelId="{B8AE6DEA-C9AA-4C7D-A6A8-86A41EE631AC}" type="sibTrans" cxnId="{E4909375-64DD-4539-95F8-4BAD63E6D42B}">
      <dgm:prSet/>
      <dgm:spPr/>
      <dgm:t>
        <a:bodyPr/>
        <a:lstStyle/>
        <a:p>
          <a:endParaRPr lang="es-ES"/>
        </a:p>
      </dgm:t>
    </dgm:pt>
    <dgm:pt modelId="{88160833-D761-4F32-A74D-5C6E4B79F630}" type="parTrans" cxnId="{E4909375-64DD-4539-95F8-4BAD63E6D42B}">
      <dgm:prSet/>
      <dgm:spPr/>
      <dgm:t>
        <a:bodyPr/>
        <a:lstStyle/>
        <a:p>
          <a:endParaRPr lang="es-ES"/>
        </a:p>
      </dgm:t>
    </dgm:pt>
    <dgm:pt modelId="{3D47121C-EE79-49FE-BCF1-0962E2289106}">
      <dgm:prSet phldrT="[Texto]"/>
      <dgm:spPr/>
      <dgm:t>
        <a:bodyPr/>
        <a:lstStyle/>
        <a:p>
          <a:r>
            <a:rPr lang="es-ES" dirty="0" smtClean="0"/>
            <a:t>Profesores Nuevos</a:t>
          </a:r>
          <a:endParaRPr lang="es-ES" dirty="0"/>
        </a:p>
      </dgm:t>
    </dgm:pt>
    <dgm:pt modelId="{F465B46E-2B1A-4AED-90DA-6F44AE86B532}" type="parTrans" cxnId="{3777FE14-B1FC-4B6B-A715-805CBC314DFF}">
      <dgm:prSet/>
      <dgm:spPr/>
      <dgm:t>
        <a:bodyPr/>
        <a:lstStyle/>
        <a:p>
          <a:endParaRPr lang="es-ES"/>
        </a:p>
      </dgm:t>
    </dgm:pt>
    <dgm:pt modelId="{3BD387C1-D7D5-4E97-BD66-57BFEE5A369D}" type="sibTrans" cxnId="{3777FE14-B1FC-4B6B-A715-805CBC314DFF}">
      <dgm:prSet/>
      <dgm:spPr/>
      <dgm:t>
        <a:bodyPr/>
        <a:lstStyle/>
        <a:p>
          <a:endParaRPr lang="es-ES"/>
        </a:p>
      </dgm:t>
    </dgm:pt>
    <dgm:pt modelId="{B9D69F2A-47CC-4978-A5E9-D7B158E0F924}">
      <dgm:prSet phldrT="[Texto]"/>
      <dgm:spPr/>
      <dgm:t>
        <a:bodyPr/>
        <a:lstStyle/>
        <a:p>
          <a:r>
            <a:rPr lang="es-ES" dirty="0" smtClean="0"/>
            <a:t>Colmenar Viejo</a:t>
          </a:r>
          <a:endParaRPr lang="es-ES" dirty="0"/>
        </a:p>
      </dgm:t>
    </dgm:pt>
    <dgm:pt modelId="{497EE571-C234-409B-8DC1-1DBBED9D2E52}" type="parTrans" cxnId="{0EDC89D9-214E-49CF-A9E7-C9537501EDC6}">
      <dgm:prSet/>
      <dgm:spPr/>
      <dgm:t>
        <a:bodyPr/>
        <a:lstStyle/>
        <a:p>
          <a:endParaRPr lang="es-ES"/>
        </a:p>
      </dgm:t>
    </dgm:pt>
    <dgm:pt modelId="{F4383238-2117-4E09-ABEC-D275675BA46A}" type="sibTrans" cxnId="{0EDC89D9-214E-49CF-A9E7-C9537501EDC6}">
      <dgm:prSet/>
      <dgm:spPr/>
      <dgm:t>
        <a:bodyPr/>
        <a:lstStyle/>
        <a:p>
          <a:endParaRPr lang="es-ES"/>
        </a:p>
      </dgm:t>
    </dgm:pt>
    <dgm:pt modelId="{5C33809B-DAAD-4B44-BCBD-F7C230C8CFCC}" type="pres">
      <dgm:prSet presAssocID="{FE7A4DE2-8995-470C-93E9-928F7FFA83E8}" presName="Name0" presStyleCnt="0">
        <dgm:presLayoutVars>
          <dgm:dir/>
          <dgm:resizeHandles val="exact"/>
        </dgm:presLayoutVars>
      </dgm:prSet>
      <dgm:spPr/>
    </dgm:pt>
    <dgm:pt modelId="{E596F2C8-28C4-49F9-82F3-306CD29B7648}" type="pres">
      <dgm:prSet presAssocID="{86EB780A-B6B7-49D9-8DFE-EC9A46347046}" presName="parTxOnly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01E6077A-6109-4308-9FED-85F6E9DB4379}" type="pres">
      <dgm:prSet presAssocID="{B8AE6DEA-C9AA-4C7D-A6A8-86A41EE631AC}" presName="parSpace" presStyleCnt="0"/>
      <dgm:spPr/>
    </dgm:pt>
    <dgm:pt modelId="{0DBB7199-D18B-4330-AEB6-B8E312BE7F2D}" type="pres">
      <dgm:prSet presAssocID="{3D47121C-EE79-49FE-BCF1-0962E2289106}" presName="parTxOnly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2C89807C-74F1-40B2-B612-27BAB412CEAD}" type="pres">
      <dgm:prSet presAssocID="{3BD387C1-D7D5-4E97-BD66-57BFEE5A369D}" presName="parSpace" presStyleCnt="0"/>
      <dgm:spPr/>
    </dgm:pt>
    <dgm:pt modelId="{2BE6173E-C9C5-4DD1-8B5C-1005AD014242}" type="pres">
      <dgm:prSet presAssocID="{B9D69F2A-47CC-4978-A5E9-D7B158E0F924}" presName="parTxOnly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8811BD2E-C11C-44D8-9A4A-BADDFC5081C3}" type="pres">
      <dgm:prSet presAssocID="{F4383238-2117-4E09-ABEC-D275675BA46A}" presName="parSpace" presStyleCnt="0"/>
      <dgm:spPr/>
    </dgm:pt>
    <dgm:pt modelId="{A642ACC9-78E0-47E4-B5E3-D4C88889ADFF}" type="pres">
      <dgm:prSet presAssocID="{5B19ADD7-7F82-44F6-BFBB-56E853DDE668}" presName="parTxOnly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4FA0FDC9-F9B7-4EB2-B492-B8EED7D3EF9D}" type="presOf" srcId="{3D47121C-EE79-49FE-BCF1-0962E2289106}" destId="{0DBB7199-D18B-4330-AEB6-B8E312BE7F2D}" srcOrd="0" destOrd="0" presId="urn:microsoft.com/office/officeart/2005/8/layout/hChevron3"/>
    <dgm:cxn modelId="{5FE491C3-995B-4CF2-A73F-D94F5A81D216}" type="presOf" srcId="{5B19ADD7-7F82-44F6-BFBB-56E853DDE668}" destId="{A642ACC9-78E0-47E4-B5E3-D4C88889ADFF}" srcOrd="0" destOrd="0" presId="urn:microsoft.com/office/officeart/2005/8/layout/hChevron3"/>
    <dgm:cxn modelId="{3777FE14-B1FC-4B6B-A715-805CBC314DFF}" srcId="{FE7A4DE2-8995-470C-93E9-928F7FFA83E8}" destId="{3D47121C-EE79-49FE-BCF1-0962E2289106}" srcOrd="1" destOrd="0" parTransId="{F465B46E-2B1A-4AED-90DA-6F44AE86B532}" sibTransId="{3BD387C1-D7D5-4E97-BD66-57BFEE5A369D}"/>
    <dgm:cxn modelId="{E4909375-64DD-4539-95F8-4BAD63E6D42B}" srcId="{FE7A4DE2-8995-470C-93E9-928F7FFA83E8}" destId="{86EB780A-B6B7-49D9-8DFE-EC9A46347046}" srcOrd="0" destOrd="0" parTransId="{88160833-D761-4F32-A74D-5C6E4B79F630}" sibTransId="{B8AE6DEA-C9AA-4C7D-A6A8-86A41EE631AC}"/>
    <dgm:cxn modelId="{556DE361-293E-4AF2-B7EB-06D1F9A33EF4}" type="presOf" srcId="{B9D69F2A-47CC-4978-A5E9-D7B158E0F924}" destId="{2BE6173E-C9C5-4DD1-8B5C-1005AD014242}" srcOrd="0" destOrd="0" presId="urn:microsoft.com/office/officeart/2005/8/layout/hChevron3"/>
    <dgm:cxn modelId="{319C4DCF-8CD9-45B6-B368-65D84DF84FA6}" type="presOf" srcId="{86EB780A-B6B7-49D9-8DFE-EC9A46347046}" destId="{E596F2C8-28C4-49F9-82F3-306CD29B7648}" srcOrd="0" destOrd="0" presId="urn:microsoft.com/office/officeart/2005/8/layout/hChevron3"/>
    <dgm:cxn modelId="{3D02797F-0AA8-4B5D-9A48-8418B07B2399}" type="presOf" srcId="{FE7A4DE2-8995-470C-93E9-928F7FFA83E8}" destId="{5C33809B-DAAD-4B44-BCBD-F7C230C8CFCC}" srcOrd="0" destOrd="0" presId="urn:microsoft.com/office/officeart/2005/8/layout/hChevron3"/>
    <dgm:cxn modelId="{B52E1E7C-401A-4BCB-AB42-442DA09BFC3E}" srcId="{FE7A4DE2-8995-470C-93E9-928F7FFA83E8}" destId="{5B19ADD7-7F82-44F6-BFBB-56E853DDE668}" srcOrd="3" destOrd="0" parTransId="{EC7D6D87-C7FF-48F5-B14B-E85B18C827EB}" sibTransId="{1218B46D-7910-4A55-A967-E05BF57E94AF}"/>
    <dgm:cxn modelId="{0EDC89D9-214E-49CF-A9E7-C9537501EDC6}" srcId="{FE7A4DE2-8995-470C-93E9-928F7FFA83E8}" destId="{B9D69F2A-47CC-4978-A5E9-D7B158E0F924}" srcOrd="2" destOrd="0" parTransId="{497EE571-C234-409B-8DC1-1DBBED9D2E52}" sibTransId="{F4383238-2117-4E09-ABEC-D275675BA46A}"/>
    <dgm:cxn modelId="{01B3871A-241A-4E09-9E68-2CF88E513252}" type="presParOf" srcId="{5C33809B-DAAD-4B44-BCBD-F7C230C8CFCC}" destId="{E596F2C8-28C4-49F9-82F3-306CD29B7648}" srcOrd="0" destOrd="0" presId="urn:microsoft.com/office/officeart/2005/8/layout/hChevron3"/>
    <dgm:cxn modelId="{4F410978-3C9F-4967-B8AB-8E076F22939C}" type="presParOf" srcId="{5C33809B-DAAD-4B44-BCBD-F7C230C8CFCC}" destId="{01E6077A-6109-4308-9FED-85F6E9DB4379}" srcOrd="1" destOrd="0" presId="urn:microsoft.com/office/officeart/2005/8/layout/hChevron3"/>
    <dgm:cxn modelId="{49178190-257C-4EF1-8B9B-35D6DC50DEFC}" type="presParOf" srcId="{5C33809B-DAAD-4B44-BCBD-F7C230C8CFCC}" destId="{0DBB7199-D18B-4330-AEB6-B8E312BE7F2D}" srcOrd="2" destOrd="0" presId="urn:microsoft.com/office/officeart/2005/8/layout/hChevron3"/>
    <dgm:cxn modelId="{EEA88153-B931-43B9-832C-29142ECC10FD}" type="presParOf" srcId="{5C33809B-DAAD-4B44-BCBD-F7C230C8CFCC}" destId="{2C89807C-74F1-40B2-B612-27BAB412CEAD}" srcOrd="3" destOrd="0" presId="urn:microsoft.com/office/officeart/2005/8/layout/hChevron3"/>
    <dgm:cxn modelId="{6B887CF9-4E3D-4DDF-8A48-345368C5C6E3}" type="presParOf" srcId="{5C33809B-DAAD-4B44-BCBD-F7C230C8CFCC}" destId="{2BE6173E-C9C5-4DD1-8B5C-1005AD014242}" srcOrd="4" destOrd="0" presId="urn:microsoft.com/office/officeart/2005/8/layout/hChevron3"/>
    <dgm:cxn modelId="{2BE88660-4384-44A1-86E4-63322AC60DB2}" type="presParOf" srcId="{5C33809B-DAAD-4B44-BCBD-F7C230C8CFCC}" destId="{8811BD2E-C11C-44D8-9A4A-BADDFC5081C3}" srcOrd="5" destOrd="0" presId="urn:microsoft.com/office/officeart/2005/8/layout/hChevron3"/>
    <dgm:cxn modelId="{34672A05-651F-4127-ACE6-88FBDE6BCF7A}" type="presParOf" srcId="{5C33809B-DAAD-4B44-BCBD-F7C230C8CFCC}" destId="{A642ACC9-78E0-47E4-B5E3-D4C88889ADFF}" srcOrd="6" destOrd="0" presId="urn:microsoft.com/office/officeart/2005/8/layout/hChevron3"/>
  </dgm:cxnLst>
  <dgm:bg/>
  <dgm:whole/>
</dgm:dataModel>
</file>

<file path=ppt/diagrams/data99.xml><?xml version="1.0" encoding="utf-8"?>
<dgm:dataModel xmlns:dgm="http://schemas.openxmlformats.org/drawingml/2006/diagram" xmlns:a="http://schemas.openxmlformats.org/drawingml/2006/main">
  <dgm:ptLst>
    <dgm:pt modelId="{FE7A4DE2-8995-470C-93E9-928F7FFA83E8}" type="doc">
      <dgm:prSet loTypeId="urn:microsoft.com/office/officeart/2005/8/layout/hChevron3" loCatId="process" qsTypeId="urn:microsoft.com/office/officeart/2005/8/quickstyle/3d1" qsCatId="3D" csTypeId="urn:microsoft.com/office/officeart/2005/8/colors/accent1_2" csCatId="accent1" phldr="1"/>
      <dgm:spPr/>
    </dgm:pt>
    <dgm:pt modelId="{5B19ADD7-7F82-44F6-BFBB-56E853DDE668}">
      <dgm:prSet phldrT="[Texto]"/>
      <dgm:spPr/>
      <dgm:t>
        <a:bodyPr/>
        <a:lstStyle/>
        <a:p>
          <a:r>
            <a:rPr lang="es-ES" dirty="0" smtClean="0"/>
            <a:t>21-23 noviembre 07</a:t>
          </a:r>
          <a:endParaRPr lang="es-ES" dirty="0"/>
        </a:p>
      </dgm:t>
    </dgm:pt>
    <dgm:pt modelId="{EC7D6D87-C7FF-48F5-B14B-E85B18C827EB}" type="parTrans" cxnId="{B52E1E7C-401A-4BCB-AB42-442DA09BFC3E}">
      <dgm:prSet/>
      <dgm:spPr/>
      <dgm:t>
        <a:bodyPr/>
        <a:lstStyle/>
        <a:p>
          <a:endParaRPr lang="es-ES"/>
        </a:p>
      </dgm:t>
    </dgm:pt>
    <dgm:pt modelId="{1218B46D-7910-4A55-A967-E05BF57E94AF}" type="sibTrans" cxnId="{B52E1E7C-401A-4BCB-AB42-442DA09BFC3E}">
      <dgm:prSet/>
      <dgm:spPr/>
      <dgm:t>
        <a:bodyPr/>
        <a:lstStyle/>
        <a:p>
          <a:endParaRPr lang="es-ES"/>
        </a:p>
      </dgm:t>
    </dgm:pt>
    <dgm:pt modelId="{86EB780A-B6B7-49D9-8DFE-EC9A46347046}">
      <dgm:prSet phldrT="[Texto]"/>
      <dgm:spPr/>
      <dgm:t>
        <a:bodyPr/>
        <a:lstStyle/>
        <a:p>
          <a:r>
            <a:rPr lang="es-ES" dirty="0" smtClean="0"/>
            <a:t>Encuentro Formativo</a:t>
          </a:r>
          <a:endParaRPr lang="es-ES" dirty="0"/>
        </a:p>
      </dgm:t>
    </dgm:pt>
    <dgm:pt modelId="{B8AE6DEA-C9AA-4C7D-A6A8-86A41EE631AC}" type="sibTrans" cxnId="{E4909375-64DD-4539-95F8-4BAD63E6D42B}">
      <dgm:prSet/>
      <dgm:spPr/>
      <dgm:t>
        <a:bodyPr/>
        <a:lstStyle/>
        <a:p>
          <a:endParaRPr lang="es-ES"/>
        </a:p>
      </dgm:t>
    </dgm:pt>
    <dgm:pt modelId="{88160833-D761-4F32-A74D-5C6E4B79F630}" type="parTrans" cxnId="{E4909375-64DD-4539-95F8-4BAD63E6D42B}">
      <dgm:prSet/>
      <dgm:spPr/>
      <dgm:t>
        <a:bodyPr/>
        <a:lstStyle/>
        <a:p>
          <a:endParaRPr lang="es-ES"/>
        </a:p>
      </dgm:t>
    </dgm:pt>
    <dgm:pt modelId="{3D47121C-EE79-49FE-BCF1-0962E2289106}">
      <dgm:prSet phldrT="[Texto]"/>
      <dgm:spPr/>
      <dgm:t>
        <a:bodyPr/>
        <a:lstStyle/>
        <a:p>
          <a:r>
            <a:rPr lang="es-ES" dirty="0" smtClean="0"/>
            <a:t>Profesores Nuevos</a:t>
          </a:r>
          <a:endParaRPr lang="es-ES" dirty="0"/>
        </a:p>
      </dgm:t>
    </dgm:pt>
    <dgm:pt modelId="{F465B46E-2B1A-4AED-90DA-6F44AE86B532}" type="parTrans" cxnId="{3777FE14-B1FC-4B6B-A715-805CBC314DFF}">
      <dgm:prSet/>
      <dgm:spPr/>
      <dgm:t>
        <a:bodyPr/>
        <a:lstStyle/>
        <a:p>
          <a:endParaRPr lang="es-ES"/>
        </a:p>
      </dgm:t>
    </dgm:pt>
    <dgm:pt modelId="{3BD387C1-D7D5-4E97-BD66-57BFEE5A369D}" type="sibTrans" cxnId="{3777FE14-B1FC-4B6B-A715-805CBC314DFF}">
      <dgm:prSet/>
      <dgm:spPr/>
      <dgm:t>
        <a:bodyPr/>
        <a:lstStyle/>
        <a:p>
          <a:endParaRPr lang="es-ES"/>
        </a:p>
      </dgm:t>
    </dgm:pt>
    <dgm:pt modelId="{B9D69F2A-47CC-4978-A5E9-D7B158E0F924}">
      <dgm:prSet phldrT="[Texto]"/>
      <dgm:spPr/>
      <dgm:t>
        <a:bodyPr/>
        <a:lstStyle/>
        <a:p>
          <a:r>
            <a:rPr lang="es-ES" dirty="0" smtClean="0"/>
            <a:t>Colmenar Viejo</a:t>
          </a:r>
          <a:endParaRPr lang="es-ES" dirty="0"/>
        </a:p>
      </dgm:t>
    </dgm:pt>
    <dgm:pt modelId="{497EE571-C234-409B-8DC1-1DBBED9D2E52}" type="parTrans" cxnId="{0EDC89D9-214E-49CF-A9E7-C9537501EDC6}">
      <dgm:prSet/>
      <dgm:spPr/>
      <dgm:t>
        <a:bodyPr/>
        <a:lstStyle/>
        <a:p>
          <a:endParaRPr lang="es-ES"/>
        </a:p>
      </dgm:t>
    </dgm:pt>
    <dgm:pt modelId="{F4383238-2117-4E09-ABEC-D275675BA46A}" type="sibTrans" cxnId="{0EDC89D9-214E-49CF-A9E7-C9537501EDC6}">
      <dgm:prSet/>
      <dgm:spPr/>
      <dgm:t>
        <a:bodyPr/>
        <a:lstStyle/>
        <a:p>
          <a:endParaRPr lang="es-ES"/>
        </a:p>
      </dgm:t>
    </dgm:pt>
    <dgm:pt modelId="{5C33809B-DAAD-4B44-BCBD-F7C230C8CFCC}" type="pres">
      <dgm:prSet presAssocID="{FE7A4DE2-8995-470C-93E9-928F7FFA83E8}" presName="Name0" presStyleCnt="0">
        <dgm:presLayoutVars>
          <dgm:dir/>
          <dgm:resizeHandles val="exact"/>
        </dgm:presLayoutVars>
      </dgm:prSet>
      <dgm:spPr/>
    </dgm:pt>
    <dgm:pt modelId="{E596F2C8-28C4-49F9-82F3-306CD29B7648}" type="pres">
      <dgm:prSet presAssocID="{86EB780A-B6B7-49D9-8DFE-EC9A46347046}" presName="parTxOnly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01E6077A-6109-4308-9FED-85F6E9DB4379}" type="pres">
      <dgm:prSet presAssocID="{B8AE6DEA-C9AA-4C7D-A6A8-86A41EE631AC}" presName="parSpace" presStyleCnt="0"/>
      <dgm:spPr/>
    </dgm:pt>
    <dgm:pt modelId="{0DBB7199-D18B-4330-AEB6-B8E312BE7F2D}" type="pres">
      <dgm:prSet presAssocID="{3D47121C-EE79-49FE-BCF1-0962E2289106}" presName="parTxOnly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2C89807C-74F1-40B2-B612-27BAB412CEAD}" type="pres">
      <dgm:prSet presAssocID="{3BD387C1-D7D5-4E97-BD66-57BFEE5A369D}" presName="parSpace" presStyleCnt="0"/>
      <dgm:spPr/>
    </dgm:pt>
    <dgm:pt modelId="{2BE6173E-C9C5-4DD1-8B5C-1005AD014242}" type="pres">
      <dgm:prSet presAssocID="{B9D69F2A-47CC-4978-A5E9-D7B158E0F924}" presName="parTxOnly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8811BD2E-C11C-44D8-9A4A-BADDFC5081C3}" type="pres">
      <dgm:prSet presAssocID="{F4383238-2117-4E09-ABEC-D275675BA46A}" presName="parSpace" presStyleCnt="0"/>
      <dgm:spPr/>
    </dgm:pt>
    <dgm:pt modelId="{A642ACC9-78E0-47E4-B5E3-D4C88889ADFF}" type="pres">
      <dgm:prSet presAssocID="{5B19ADD7-7F82-44F6-BFBB-56E853DDE668}" presName="parTxOnly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34640BC2-C282-454F-A8BB-20A95D16251F}" type="presOf" srcId="{B9D69F2A-47CC-4978-A5E9-D7B158E0F924}" destId="{2BE6173E-C9C5-4DD1-8B5C-1005AD014242}" srcOrd="0" destOrd="0" presId="urn:microsoft.com/office/officeart/2005/8/layout/hChevron3"/>
    <dgm:cxn modelId="{3777FE14-B1FC-4B6B-A715-805CBC314DFF}" srcId="{FE7A4DE2-8995-470C-93E9-928F7FFA83E8}" destId="{3D47121C-EE79-49FE-BCF1-0962E2289106}" srcOrd="1" destOrd="0" parTransId="{F465B46E-2B1A-4AED-90DA-6F44AE86B532}" sibTransId="{3BD387C1-D7D5-4E97-BD66-57BFEE5A369D}"/>
    <dgm:cxn modelId="{E4909375-64DD-4539-95F8-4BAD63E6D42B}" srcId="{FE7A4DE2-8995-470C-93E9-928F7FFA83E8}" destId="{86EB780A-B6B7-49D9-8DFE-EC9A46347046}" srcOrd="0" destOrd="0" parTransId="{88160833-D761-4F32-A74D-5C6E4B79F630}" sibTransId="{B8AE6DEA-C9AA-4C7D-A6A8-86A41EE631AC}"/>
    <dgm:cxn modelId="{F2283EF5-068A-4125-8098-847611F08C21}" type="presOf" srcId="{86EB780A-B6B7-49D9-8DFE-EC9A46347046}" destId="{E596F2C8-28C4-49F9-82F3-306CD29B7648}" srcOrd="0" destOrd="0" presId="urn:microsoft.com/office/officeart/2005/8/layout/hChevron3"/>
    <dgm:cxn modelId="{267672E8-1310-4700-AFAE-6B5017B71F08}" type="presOf" srcId="{3D47121C-EE79-49FE-BCF1-0962E2289106}" destId="{0DBB7199-D18B-4330-AEB6-B8E312BE7F2D}" srcOrd="0" destOrd="0" presId="urn:microsoft.com/office/officeart/2005/8/layout/hChevron3"/>
    <dgm:cxn modelId="{B52E1E7C-401A-4BCB-AB42-442DA09BFC3E}" srcId="{FE7A4DE2-8995-470C-93E9-928F7FFA83E8}" destId="{5B19ADD7-7F82-44F6-BFBB-56E853DDE668}" srcOrd="3" destOrd="0" parTransId="{EC7D6D87-C7FF-48F5-B14B-E85B18C827EB}" sibTransId="{1218B46D-7910-4A55-A967-E05BF57E94AF}"/>
    <dgm:cxn modelId="{B8ED6A4A-4CAC-4175-8433-10DBF956326A}" type="presOf" srcId="{FE7A4DE2-8995-470C-93E9-928F7FFA83E8}" destId="{5C33809B-DAAD-4B44-BCBD-F7C230C8CFCC}" srcOrd="0" destOrd="0" presId="urn:microsoft.com/office/officeart/2005/8/layout/hChevron3"/>
    <dgm:cxn modelId="{9F3809E7-9A18-4A0F-BA4E-013382CCEC6B}" type="presOf" srcId="{5B19ADD7-7F82-44F6-BFBB-56E853DDE668}" destId="{A642ACC9-78E0-47E4-B5E3-D4C88889ADFF}" srcOrd="0" destOrd="0" presId="urn:microsoft.com/office/officeart/2005/8/layout/hChevron3"/>
    <dgm:cxn modelId="{0EDC89D9-214E-49CF-A9E7-C9537501EDC6}" srcId="{FE7A4DE2-8995-470C-93E9-928F7FFA83E8}" destId="{B9D69F2A-47CC-4978-A5E9-D7B158E0F924}" srcOrd="2" destOrd="0" parTransId="{497EE571-C234-409B-8DC1-1DBBED9D2E52}" sibTransId="{F4383238-2117-4E09-ABEC-D275675BA46A}"/>
    <dgm:cxn modelId="{C324B90E-E48C-4F21-ACFE-9646A89ED726}" type="presParOf" srcId="{5C33809B-DAAD-4B44-BCBD-F7C230C8CFCC}" destId="{E596F2C8-28C4-49F9-82F3-306CD29B7648}" srcOrd="0" destOrd="0" presId="urn:microsoft.com/office/officeart/2005/8/layout/hChevron3"/>
    <dgm:cxn modelId="{8AD63517-5A9D-47D2-A9E4-B672E44BD86F}" type="presParOf" srcId="{5C33809B-DAAD-4B44-BCBD-F7C230C8CFCC}" destId="{01E6077A-6109-4308-9FED-85F6E9DB4379}" srcOrd="1" destOrd="0" presId="urn:microsoft.com/office/officeart/2005/8/layout/hChevron3"/>
    <dgm:cxn modelId="{F3F37659-C296-4AE4-A59D-3F3B7EE524C5}" type="presParOf" srcId="{5C33809B-DAAD-4B44-BCBD-F7C230C8CFCC}" destId="{0DBB7199-D18B-4330-AEB6-B8E312BE7F2D}" srcOrd="2" destOrd="0" presId="urn:microsoft.com/office/officeart/2005/8/layout/hChevron3"/>
    <dgm:cxn modelId="{5193238F-A9D2-4AA6-AE27-6DEB848643FB}" type="presParOf" srcId="{5C33809B-DAAD-4B44-BCBD-F7C230C8CFCC}" destId="{2C89807C-74F1-40B2-B612-27BAB412CEAD}" srcOrd="3" destOrd="0" presId="urn:microsoft.com/office/officeart/2005/8/layout/hChevron3"/>
    <dgm:cxn modelId="{2E6102B7-7CC5-4AC6-B9D6-344138F9CE66}" type="presParOf" srcId="{5C33809B-DAAD-4B44-BCBD-F7C230C8CFCC}" destId="{2BE6173E-C9C5-4DD1-8B5C-1005AD014242}" srcOrd="4" destOrd="0" presId="urn:microsoft.com/office/officeart/2005/8/layout/hChevron3"/>
    <dgm:cxn modelId="{45DC43F8-DA6D-458E-859C-3209E3312177}" type="presParOf" srcId="{5C33809B-DAAD-4B44-BCBD-F7C230C8CFCC}" destId="{8811BD2E-C11C-44D8-9A4A-BADDFC5081C3}" srcOrd="5" destOrd="0" presId="urn:microsoft.com/office/officeart/2005/8/layout/hChevron3"/>
    <dgm:cxn modelId="{80965CC5-76A3-4AB5-A9F5-8ABC2AEE8DE2}" type="presParOf" srcId="{5C33809B-DAAD-4B44-BCBD-F7C230C8CFCC}" destId="{A642ACC9-78E0-47E4-B5E3-D4C88889ADFF}" srcOrd="6" destOrd="0" presId="urn:microsoft.com/office/officeart/2005/8/layout/hChevron3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100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10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02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103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cycle5">
  <dgm:title val=""/>
  <dgm:desc val=""/>
  <dgm:catLst>
    <dgm:cat type="cycle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fact="-1"/>
          <dgm:constr type="diam" for="ch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2"/>
                <dgm:constr type="endPad" refType="connDist" fact="0.2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8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1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layout2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1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2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2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4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5.xml><?xml version="1.0" encoding="utf-8"?>
<dgm:layoutDef xmlns:dgm="http://schemas.openxmlformats.org/drawingml/2006/diagram" xmlns:a="http://schemas.openxmlformats.org/drawingml/2006/main" uniqueId="urn:microsoft.com/office/officeart/2005/8/layout/cycle6">
  <dgm:title val=""/>
  <dgm:desc val=""/>
  <dgm:catLst>
    <dgm:cat type="cycle" pri="4000"/>
    <dgm:cat type="relationship" pri="2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  <dgm:param type="endSty" val="noArr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01"/>
                <dgm:constr type="endPad" refType="connDist" fact="0.01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layout26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7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30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31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32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33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34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35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36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37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38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3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40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41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42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4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5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4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5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3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54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55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56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57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58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59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0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61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62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layout63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layout64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layout65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66.xml><?xml version="1.0" encoding="utf-8"?>
<dgm:layoutDef xmlns:dgm="http://schemas.openxmlformats.org/drawingml/2006/diagram" xmlns:a="http://schemas.openxmlformats.org/drawingml/2006/main" uniqueId="urn:microsoft.com/office/officeart/2005/8/layout/matrix1">
  <dgm:title val=""/>
  <dgm:desc val=""/>
  <dgm:catLst>
    <dgm:cat type="matrix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clrData>
  <dgm:layoutNode name="diagram">
    <dgm:varLst>
      <dgm:chMax val="1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ctrX" for="ch" forName="matrix" refType="w" fact="0.5"/>
      <dgm:constr type="ctrY" for="ch" forName="matrix" refType="h" fact="0.5"/>
      <dgm:constr type="w" for="ch" forName="matrix" refType="w"/>
      <dgm:constr type="h" for="ch" forName="matrix" refType="h"/>
      <dgm:constr type="ctrX" for="ch" forName="centerTile" refType="w" fact="0.5"/>
      <dgm:constr type="ctrY" for="ch" forName="centerTile" refType="h" fact="0.5"/>
      <dgm:constr type="w" for="ch" forName="centerTile" refType="w" fact="0.3"/>
      <dgm:constr type="h" for="ch" forName="centerTile" refType="h" fact="0.25"/>
      <dgm:constr type="primFontSz" for="des" ptType="node" op="equ" val="65"/>
    </dgm:constrLst>
    <dgm:ruleLst/>
    <dgm:choose name="Name0">
      <dgm:if name="Name1" axis="ch" ptType="node" func="cnt" op="gte" val="1">
        <dgm:layoutNode name="matrix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tile1"/>
            <dgm:constr type="t" for="ch" forName="tile1"/>
            <dgm:constr type="r" for="ch" forName="tile1" refType="w" fact="0.5"/>
            <dgm:constr type="b" for="ch" forName="tile1" refType="h" fact="0.5"/>
            <dgm:constr type="l" for="ch" forName="tile1text" refType="l" refFor="ch" refForName="tile1"/>
            <dgm:constr type="t" for="ch" forName="tile1text" refType="t" refFor="ch" refForName="tile1"/>
            <dgm:constr type="w" for="ch" forName="tile1text" refType="w" refFor="ch" refForName="tile1"/>
            <dgm:constr type="h" for="ch" forName="tile1text" refType="h" refFor="ch" refForName="tile1" fact="0.75"/>
            <dgm:constr type="r" for="ch" forName="tile2" refType="w"/>
            <dgm:constr type="t" for="ch" forName="tile2"/>
            <dgm:constr type="l" for="ch" forName="tile2" refType="w" fact="0.5"/>
            <dgm:constr type="b" for="ch" forName="tile2" refType="h" fact="0.5"/>
            <dgm:constr type="r" for="ch" forName="tile2text" refType="r" refFor="ch" refForName="tile2"/>
            <dgm:constr type="t" for="ch" forName="tile2text" refType="t" refFor="ch" refForName="tile2"/>
            <dgm:constr type="w" for="ch" forName="tile2text" refType="w" refFor="ch" refForName="tile2"/>
            <dgm:constr type="h" for="ch" forName="tile2text" refType="h" refFor="ch" refForName="tile2" fact="0.75"/>
            <dgm:constr type="l" for="ch" forName="tile3"/>
            <dgm:constr type="b" for="ch" forName="tile3" refType="h"/>
            <dgm:constr type="r" for="ch" forName="tile3" refType="w" fact="0.5"/>
            <dgm:constr type="t" for="ch" forName="tile3" refType="h" fact="0.5"/>
            <dgm:constr type="l" for="ch" forName="tile3text" refType="l" refFor="ch" refForName="tile3"/>
            <dgm:constr type="b" for="ch" forName="tile3text" refType="b" refFor="ch" refForName="tile3"/>
            <dgm:constr type="w" for="ch" forName="tile3text" refType="w" refFor="ch" refForName="tile3"/>
            <dgm:constr type="h" for="ch" forName="tile3text" refType="h" refFor="ch" refForName="tile3" fact="0.75"/>
            <dgm:constr type="r" for="ch" forName="tile4" refType="w"/>
            <dgm:constr type="b" for="ch" forName="tile4" refType="h"/>
            <dgm:constr type="l" for="ch" forName="tile4" refType="w" fact="0.5"/>
            <dgm:constr type="t" for="ch" forName="tile4" refType="h" fact="0.5"/>
            <dgm:constr type="r" for="ch" forName="tile4text" refType="r" refFor="ch" refForName="tile4"/>
            <dgm:constr type="b" for="ch" forName="tile4text" refType="b" refFor="ch" refForName="tile4"/>
            <dgm:constr type="w" for="ch" forName="tile4text" refType="w" refFor="ch" refForName="tile4"/>
            <dgm:constr type="h" for="ch" forName="tile4text" refType="h" refFor="ch" refForName="tile4" fact="0.75"/>
          </dgm:constrLst>
          <dgm:ruleLst/>
          <dgm:layoutNode name="tile1" styleLbl="node1">
            <dgm:alg type="sp"/>
            <dgm:shape xmlns:r="http://schemas.openxmlformats.org/officeDocument/2006/relationships" rot="270" type="round1Rect" r:blip="">
              <dgm:adjLst/>
            </dgm:shape>
            <dgm:choose name="Name2">
              <dgm:if name="Name3" func="var" arg="dir" op="equ" val="norm">
                <dgm:presOf axis="ch ch desOrSelf" ptType="node node node" st="1 1 1" cnt="1 1 0"/>
              </dgm:if>
              <dgm:else name="Name4">
                <dgm:presOf axis="ch ch desOrSelf" ptType="node node node" st="1 2 1" cnt="1 1 0"/>
              </dgm:else>
            </dgm:choose>
            <dgm:constrLst/>
            <dgm:ruleLst/>
          </dgm:layoutNode>
          <dgm:layoutNode name="tile1text" styleLbl="node1">
            <dgm:varLst>
              <dgm:chMax val="0"/>
              <dgm:chPref val="0"/>
              <dgm:bulletEnabled val="1"/>
            </dgm:varLst>
            <dgm:choose name="Name5">
              <dgm:if name="Name6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7">
                <dgm:alg type="tx"/>
              </dgm:else>
            </dgm:choose>
            <dgm:shape xmlns:r="http://schemas.openxmlformats.org/officeDocument/2006/relationships" rot="270" type="rect" r:blip="" hideGeom="1">
              <dgm:adjLst>
                <dgm:adj idx="1" val="0.2"/>
              </dgm:adjLst>
            </dgm:shape>
            <dgm:choose name="Name8">
              <dgm:if name="Name9" func="var" arg="dir" op="equ" val="norm">
                <dgm:presOf axis="ch ch desOrSelf" ptType="node node node" st="1 1 1" cnt="1 1 0"/>
              </dgm:if>
              <dgm:else name="Name10">
                <dgm:presOf axis="ch ch desOrSelf" ptType="node node node" st="1 2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2" styleLbl="node1">
            <dgm:alg type="sp"/>
            <dgm:shape xmlns:r="http://schemas.openxmlformats.org/officeDocument/2006/relationships" type="round1Rect" r:blip="">
              <dgm:adjLst/>
            </dgm:shape>
            <dgm:choose name="Name11">
              <dgm:if name="Name12" func="var" arg="dir" op="equ" val="norm">
                <dgm:presOf axis="ch ch desOrSelf" ptType="node node node" st="1 2 1" cnt="1 1 0"/>
              </dgm:if>
              <dgm:else name="Name13">
                <dgm:presOf axis="ch ch desOrSelf" ptType="node node node" st="1 1 1" cnt="1 1 0"/>
              </dgm:else>
            </dgm:choose>
            <dgm:constrLst/>
            <dgm:ruleLst/>
          </dgm:layoutNode>
          <dgm:layoutNode name="tile2text" styleLbl="node1">
            <dgm:varLst>
              <dgm:chMax val="0"/>
              <dgm:chPref val="0"/>
              <dgm:bulletEnabled val="1"/>
            </dgm:varLst>
            <dgm:choose name="Name14">
              <dgm:if name="Name15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16">
                <dgm:alg type="tx"/>
              </dgm:else>
            </dgm:choose>
            <dgm:shape xmlns:r="http://schemas.openxmlformats.org/officeDocument/2006/relationships" type="rect" r:blip="" hideGeom="1">
              <dgm:adjLst/>
            </dgm:shape>
            <dgm:choose name="Name17">
              <dgm:if name="Name18" func="var" arg="dir" op="equ" val="norm">
                <dgm:presOf axis="ch ch desOrSelf" ptType="node node node" st="1 2 1" cnt="1 1 0"/>
              </dgm:if>
              <dgm:else name="Name19">
                <dgm:presOf axis="ch ch desOrSelf" ptType="node node node" st="1 1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3" styleLbl="node1">
            <dgm:alg type="sp"/>
            <dgm:shape xmlns:r="http://schemas.openxmlformats.org/officeDocument/2006/relationships" rot="180" type="round1Rect" r:blip="">
              <dgm:adjLst/>
            </dgm:shape>
            <dgm:choose name="Name20">
              <dgm:if name="Name21" func="var" arg="dir" op="equ" val="norm">
                <dgm:presOf axis="ch ch desOrSelf" ptType="node node node" st="1 3 1" cnt="1 1 0"/>
              </dgm:if>
              <dgm:else name="Name22">
                <dgm:presOf axis="ch ch desOrSelf" ptType="node node node" st="1 4 1" cnt="1 1 0"/>
              </dgm:else>
            </dgm:choose>
            <dgm:constrLst/>
            <dgm:ruleLst/>
          </dgm:layoutNode>
          <dgm:layoutNode name="tile3text" styleLbl="node1">
            <dgm:varLst>
              <dgm:chMax val="0"/>
              <dgm:chPref val="0"/>
              <dgm:bulletEnabled val="1"/>
            </dgm:varLst>
            <dgm:choose name="Name23">
              <dgm:if name="Name24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25">
                <dgm:alg type="tx"/>
              </dgm:else>
            </dgm:choose>
            <dgm:shape xmlns:r="http://schemas.openxmlformats.org/officeDocument/2006/relationships" rot="180" type="rect" r:blip="" hideGeom="1">
              <dgm:adjLst/>
            </dgm:shape>
            <dgm:choose name="Name26">
              <dgm:if name="Name27" func="var" arg="dir" op="equ" val="norm">
                <dgm:presOf axis="ch ch desOrSelf" ptType="node node node" st="1 3 1" cnt="1 1 0"/>
              </dgm:if>
              <dgm:else name="Name28">
                <dgm:presOf axis="ch ch desOrSelf" ptType="node node node" st="1 4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4" styleLbl="node1">
            <dgm:alg type="sp"/>
            <dgm:shape xmlns:r="http://schemas.openxmlformats.org/officeDocument/2006/relationships" rot="90" type="round1Rect" r:blip="">
              <dgm:adjLst/>
            </dgm:shape>
            <dgm:choose name="Name29">
              <dgm:if name="Name30" func="var" arg="dir" op="equ" val="norm">
                <dgm:presOf axis="ch ch desOrSelf" ptType="node node node" st="1 4 1" cnt="1 1 0"/>
              </dgm:if>
              <dgm:else name="Name31">
                <dgm:presOf axis="ch ch desOrSelf" ptType="node node node" st="1 3 1" cnt="1 1 0"/>
              </dgm:else>
            </dgm:choose>
            <dgm:constrLst/>
            <dgm:ruleLst/>
          </dgm:layoutNode>
          <dgm:layoutNode name="tile4text" styleLbl="node1">
            <dgm:varLst>
              <dgm:chMax val="0"/>
              <dgm:chPref val="0"/>
              <dgm:bulletEnabled val="1"/>
            </dgm:varLst>
            <dgm:choose name="Name32">
              <dgm:if name="Name33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34">
                <dgm:alg type="tx"/>
              </dgm:else>
            </dgm:choose>
            <dgm:shape xmlns:r="http://schemas.openxmlformats.org/officeDocument/2006/relationships" rot="90" type="rect" r:blip="" hideGeom="1">
              <dgm:adjLst/>
            </dgm:shape>
            <dgm:choose name="Name35">
              <dgm:if name="Name36" func="var" arg="dir" op="equ" val="norm">
                <dgm:presOf axis="ch ch desOrSelf" ptType="node node node" st="1 4 1" cnt="1 1 0"/>
              </dgm:if>
              <dgm:else name="Name37">
                <dgm:presOf axis="ch ch desOrSelf" ptType="node node node" st="1 3 1" cnt="1 1 0"/>
              </dgm:else>
            </dgm:choose>
            <dgm:constrLst/>
            <dgm:ruleLst>
              <dgm:rule type="primFontSz" val="5" fact="NaN" max="NaN"/>
            </dgm:ruleLst>
          </dgm:layoutNode>
        </dgm:layoutNode>
        <dgm:layoutNode name="centerTile" styleLbl="fgShp">
          <dgm:varLst>
            <dgm:chMax val="0"/>
            <dgm:chPref val="0"/>
          </dgm:varLst>
          <dgm:alg type="tx"/>
          <dgm:shape xmlns:r="http://schemas.openxmlformats.org/officeDocument/2006/relationships" type="roundRect" r:blip="">
            <dgm:adjLst/>
          </dgm:shape>
          <dgm:presOf axis="ch" ptType="node" cnt="1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8"/>
    </dgm:choose>
  </dgm:layoutNode>
</dgm:layoutDef>
</file>

<file path=ppt/diagrams/layout67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6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9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70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7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72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73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7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75.xml><?xml version="1.0" encoding="utf-8"?>
<dgm:layoutDef xmlns:dgm="http://schemas.openxmlformats.org/drawingml/2006/diagram" xmlns:a="http://schemas.openxmlformats.org/drawingml/2006/main" uniqueId="urn:microsoft.com/office/officeart/2005/8/layout/cycle7">
  <dgm:title val=""/>
  <dgm:desc val=""/>
  <dgm:catLst>
    <dgm:cat type="cycle" pri="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</dgm:alg>
      </dgm:if>
      <dgm:else name="Name3">
        <dgm:alg type="cycle">
          <dgm:param type="stAng" val="0"/>
          <dgm:param type="spanAng" val="-360"/>
        </dgm:alg>
      </dgm:else>
    </dgm:choose>
    <dgm:shape xmlns:r="http://schemas.openxmlformats.org/officeDocument/2006/relationships" r:blip="">
      <dgm:adjLst/>
    </dgm:shape>
    <dgm:presOf/>
    <dgm:constrLst>
      <dgm:constr type="diam" refType="w"/>
      <dgm:constr type="w" for="ch" ptType="node" refType="w"/>
      <dgm:constr type="primFontSz" for="ch" ptType="node" op="equ" val="65"/>
      <dgm:constr type="w" for="ch" forName="sibTrans" refType="w" refFor="ch" refPtType="node" op="equ" fact="0.35"/>
      <dgm:constr type="connDist" for="ch" forName="sibTrans" op="equ"/>
      <dgm:constr type="primFontSz" for="des" forName="connectorText" op="equ" val="55"/>
      <dgm:constr type="primFontSz" for="des" forName="connectorText" refType="primFontSz" refFor="ch" refPtType="node" op="lte" fact="0.8"/>
      <dgm:constr type="sibSp" refType="w" refFor="ch" refPtType="node" op="equ" fact="0.65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4">
        <dgm:if name="Name5" axis="par ch" ptType="doc node" func="cnt" op="gt" val="1">
          <dgm:forEach name="sibTransForEach" axis="followSib" ptType="sibTrans" hideLastTrans="0" cnt="1">
            <dgm:layoutNode name="sibTrans">
              <dgm:choose name="Name6">
                <dgm:if name="Name7" axis="par ch" ptType="doc node" func="posEven" op="equ" val="1">
                  <dgm:alg type="conn">
                    <dgm:param type="begPts" val="radial"/>
                    <dgm:param type="endPts" val="radial"/>
                    <dgm:param type="begSty" val="arr"/>
                    <dgm:param type="endSty" val="arr"/>
                  </dgm:alg>
                </dgm:if>
                <dgm:else name="Name8">
                  <dgm:alg type="conn">
                    <dgm:param type="begPts" val="auto"/>
                    <dgm:param type="endPts" val="auto"/>
                    <dgm:param type="begSty" val="arr"/>
                    <dgm:param type="endSty" val="arr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5"/>
                <dgm:constr type="connDist"/>
                <dgm:constr type="begPad" refType="connDist" fact="0.1"/>
                <dgm:constr type="endPad" refType="connDist" fact="0.1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9"/>
      </dgm:choose>
    </dgm:forEach>
  </dgm:layoutNode>
</dgm:layoutDef>
</file>

<file path=ppt/diagrams/layout76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7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78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79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80.xml><?xml version="1.0" encoding="utf-8"?>
<dgm:layoutDef xmlns:dgm="http://schemas.openxmlformats.org/drawingml/2006/diagram" xmlns:a="http://schemas.openxmlformats.org/drawingml/2006/main" uniqueId="urn:microsoft.com/office/officeart/2005/8/layout/matrix1">
  <dgm:title val=""/>
  <dgm:desc val=""/>
  <dgm:catLst>
    <dgm:cat type="matrix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clrData>
  <dgm:layoutNode name="diagram">
    <dgm:varLst>
      <dgm:chMax val="1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ctrX" for="ch" forName="matrix" refType="w" fact="0.5"/>
      <dgm:constr type="ctrY" for="ch" forName="matrix" refType="h" fact="0.5"/>
      <dgm:constr type="w" for="ch" forName="matrix" refType="w"/>
      <dgm:constr type="h" for="ch" forName="matrix" refType="h"/>
      <dgm:constr type="ctrX" for="ch" forName="centerTile" refType="w" fact="0.5"/>
      <dgm:constr type="ctrY" for="ch" forName="centerTile" refType="h" fact="0.5"/>
      <dgm:constr type="w" for="ch" forName="centerTile" refType="w" fact="0.3"/>
      <dgm:constr type="h" for="ch" forName="centerTile" refType="h" fact="0.25"/>
      <dgm:constr type="primFontSz" for="des" ptType="node" op="equ" val="65"/>
    </dgm:constrLst>
    <dgm:ruleLst/>
    <dgm:choose name="Name0">
      <dgm:if name="Name1" axis="ch" ptType="node" func="cnt" op="gte" val="1">
        <dgm:layoutNode name="matrix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tile1"/>
            <dgm:constr type="t" for="ch" forName="tile1"/>
            <dgm:constr type="r" for="ch" forName="tile1" refType="w" fact="0.5"/>
            <dgm:constr type="b" for="ch" forName="tile1" refType="h" fact="0.5"/>
            <dgm:constr type="l" for="ch" forName="tile1text" refType="l" refFor="ch" refForName="tile1"/>
            <dgm:constr type="t" for="ch" forName="tile1text" refType="t" refFor="ch" refForName="tile1"/>
            <dgm:constr type="w" for="ch" forName="tile1text" refType="w" refFor="ch" refForName="tile1"/>
            <dgm:constr type="h" for="ch" forName="tile1text" refType="h" refFor="ch" refForName="tile1" fact="0.75"/>
            <dgm:constr type="r" for="ch" forName="tile2" refType="w"/>
            <dgm:constr type="t" for="ch" forName="tile2"/>
            <dgm:constr type="l" for="ch" forName="tile2" refType="w" fact="0.5"/>
            <dgm:constr type="b" for="ch" forName="tile2" refType="h" fact="0.5"/>
            <dgm:constr type="r" for="ch" forName="tile2text" refType="r" refFor="ch" refForName="tile2"/>
            <dgm:constr type="t" for="ch" forName="tile2text" refType="t" refFor="ch" refForName="tile2"/>
            <dgm:constr type="w" for="ch" forName="tile2text" refType="w" refFor="ch" refForName="tile2"/>
            <dgm:constr type="h" for="ch" forName="tile2text" refType="h" refFor="ch" refForName="tile2" fact="0.75"/>
            <dgm:constr type="l" for="ch" forName="tile3"/>
            <dgm:constr type="b" for="ch" forName="tile3" refType="h"/>
            <dgm:constr type="r" for="ch" forName="tile3" refType="w" fact="0.5"/>
            <dgm:constr type="t" for="ch" forName="tile3" refType="h" fact="0.5"/>
            <dgm:constr type="l" for="ch" forName="tile3text" refType="l" refFor="ch" refForName="tile3"/>
            <dgm:constr type="b" for="ch" forName="tile3text" refType="b" refFor="ch" refForName="tile3"/>
            <dgm:constr type="w" for="ch" forName="tile3text" refType="w" refFor="ch" refForName="tile3"/>
            <dgm:constr type="h" for="ch" forName="tile3text" refType="h" refFor="ch" refForName="tile3" fact="0.75"/>
            <dgm:constr type="r" for="ch" forName="tile4" refType="w"/>
            <dgm:constr type="b" for="ch" forName="tile4" refType="h"/>
            <dgm:constr type="l" for="ch" forName="tile4" refType="w" fact="0.5"/>
            <dgm:constr type="t" for="ch" forName="tile4" refType="h" fact="0.5"/>
            <dgm:constr type="r" for="ch" forName="tile4text" refType="r" refFor="ch" refForName="tile4"/>
            <dgm:constr type="b" for="ch" forName="tile4text" refType="b" refFor="ch" refForName="tile4"/>
            <dgm:constr type="w" for="ch" forName="tile4text" refType="w" refFor="ch" refForName="tile4"/>
            <dgm:constr type="h" for="ch" forName="tile4text" refType="h" refFor="ch" refForName="tile4" fact="0.75"/>
          </dgm:constrLst>
          <dgm:ruleLst/>
          <dgm:layoutNode name="tile1" styleLbl="node1">
            <dgm:alg type="sp"/>
            <dgm:shape xmlns:r="http://schemas.openxmlformats.org/officeDocument/2006/relationships" rot="270" type="round1Rect" r:blip="">
              <dgm:adjLst/>
            </dgm:shape>
            <dgm:choose name="Name2">
              <dgm:if name="Name3" func="var" arg="dir" op="equ" val="norm">
                <dgm:presOf axis="ch ch desOrSelf" ptType="node node node" st="1 1 1" cnt="1 1 0"/>
              </dgm:if>
              <dgm:else name="Name4">
                <dgm:presOf axis="ch ch desOrSelf" ptType="node node node" st="1 2 1" cnt="1 1 0"/>
              </dgm:else>
            </dgm:choose>
            <dgm:constrLst/>
            <dgm:ruleLst/>
          </dgm:layoutNode>
          <dgm:layoutNode name="tile1text" styleLbl="node1">
            <dgm:varLst>
              <dgm:chMax val="0"/>
              <dgm:chPref val="0"/>
              <dgm:bulletEnabled val="1"/>
            </dgm:varLst>
            <dgm:choose name="Name5">
              <dgm:if name="Name6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7">
                <dgm:alg type="tx"/>
              </dgm:else>
            </dgm:choose>
            <dgm:shape xmlns:r="http://schemas.openxmlformats.org/officeDocument/2006/relationships" rot="270" type="rect" r:blip="" hideGeom="1">
              <dgm:adjLst>
                <dgm:adj idx="1" val="0.2"/>
              </dgm:adjLst>
            </dgm:shape>
            <dgm:choose name="Name8">
              <dgm:if name="Name9" func="var" arg="dir" op="equ" val="norm">
                <dgm:presOf axis="ch ch desOrSelf" ptType="node node node" st="1 1 1" cnt="1 1 0"/>
              </dgm:if>
              <dgm:else name="Name10">
                <dgm:presOf axis="ch ch desOrSelf" ptType="node node node" st="1 2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2" styleLbl="node1">
            <dgm:alg type="sp"/>
            <dgm:shape xmlns:r="http://schemas.openxmlformats.org/officeDocument/2006/relationships" type="round1Rect" r:blip="">
              <dgm:adjLst/>
            </dgm:shape>
            <dgm:choose name="Name11">
              <dgm:if name="Name12" func="var" arg="dir" op="equ" val="norm">
                <dgm:presOf axis="ch ch desOrSelf" ptType="node node node" st="1 2 1" cnt="1 1 0"/>
              </dgm:if>
              <dgm:else name="Name13">
                <dgm:presOf axis="ch ch desOrSelf" ptType="node node node" st="1 1 1" cnt="1 1 0"/>
              </dgm:else>
            </dgm:choose>
            <dgm:constrLst/>
            <dgm:ruleLst/>
          </dgm:layoutNode>
          <dgm:layoutNode name="tile2text" styleLbl="node1">
            <dgm:varLst>
              <dgm:chMax val="0"/>
              <dgm:chPref val="0"/>
              <dgm:bulletEnabled val="1"/>
            </dgm:varLst>
            <dgm:choose name="Name14">
              <dgm:if name="Name15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16">
                <dgm:alg type="tx"/>
              </dgm:else>
            </dgm:choose>
            <dgm:shape xmlns:r="http://schemas.openxmlformats.org/officeDocument/2006/relationships" type="rect" r:blip="" hideGeom="1">
              <dgm:adjLst/>
            </dgm:shape>
            <dgm:choose name="Name17">
              <dgm:if name="Name18" func="var" arg="dir" op="equ" val="norm">
                <dgm:presOf axis="ch ch desOrSelf" ptType="node node node" st="1 2 1" cnt="1 1 0"/>
              </dgm:if>
              <dgm:else name="Name19">
                <dgm:presOf axis="ch ch desOrSelf" ptType="node node node" st="1 1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3" styleLbl="node1">
            <dgm:alg type="sp"/>
            <dgm:shape xmlns:r="http://schemas.openxmlformats.org/officeDocument/2006/relationships" rot="180" type="round1Rect" r:blip="">
              <dgm:adjLst/>
            </dgm:shape>
            <dgm:choose name="Name20">
              <dgm:if name="Name21" func="var" arg="dir" op="equ" val="norm">
                <dgm:presOf axis="ch ch desOrSelf" ptType="node node node" st="1 3 1" cnt="1 1 0"/>
              </dgm:if>
              <dgm:else name="Name22">
                <dgm:presOf axis="ch ch desOrSelf" ptType="node node node" st="1 4 1" cnt="1 1 0"/>
              </dgm:else>
            </dgm:choose>
            <dgm:constrLst/>
            <dgm:ruleLst/>
          </dgm:layoutNode>
          <dgm:layoutNode name="tile3text" styleLbl="node1">
            <dgm:varLst>
              <dgm:chMax val="0"/>
              <dgm:chPref val="0"/>
              <dgm:bulletEnabled val="1"/>
            </dgm:varLst>
            <dgm:choose name="Name23">
              <dgm:if name="Name24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25">
                <dgm:alg type="tx"/>
              </dgm:else>
            </dgm:choose>
            <dgm:shape xmlns:r="http://schemas.openxmlformats.org/officeDocument/2006/relationships" rot="180" type="rect" r:blip="" hideGeom="1">
              <dgm:adjLst/>
            </dgm:shape>
            <dgm:choose name="Name26">
              <dgm:if name="Name27" func="var" arg="dir" op="equ" val="norm">
                <dgm:presOf axis="ch ch desOrSelf" ptType="node node node" st="1 3 1" cnt="1 1 0"/>
              </dgm:if>
              <dgm:else name="Name28">
                <dgm:presOf axis="ch ch desOrSelf" ptType="node node node" st="1 4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4" styleLbl="node1">
            <dgm:alg type="sp"/>
            <dgm:shape xmlns:r="http://schemas.openxmlformats.org/officeDocument/2006/relationships" rot="90" type="round1Rect" r:blip="">
              <dgm:adjLst/>
            </dgm:shape>
            <dgm:choose name="Name29">
              <dgm:if name="Name30" func="var" arg="dir" op="equ" val="norm">
                <dgm:presOf axis="ch ch desOrSelf" ptType="node node node" st="1 4 1" cnt="1 1 0"/>
              </dgm:if>
              <dgm:else name="Name31">
                <dgm:presOf axis="ch ch desOrSelf" ptType="node node node" st="1 3 1" cnt="1 1 0"/>
              </dgm:else>
            </dgm:choose>
            <dgm:constrLst/>
            <dgm:ruleLst/>
          </dgm:layoutNode>
          <dgm:layoutNode name="tile4text" styleLbl="node1">
            <dgm:varLst>
              <dgm:chMax val="0"/>
              <dgm:chPref val="0"/>
              <dgm:bulletEnabled val="1"/>
            </dgm:varLst>
            <dgm:choose name="Name32">
              <dgm:if name="Name33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34">
                <dgm:alg type="tx"/>
              </dgm:else>
            </dgm:choose>
            <dgm:shape xmlns:r="http://schemas.openxmlformats.org/officeDocument/2006/relationships" rot="90" type="rect" r:blip="" hideGeom="1">
              <dgm:adjLst/>
            </dgm:shape>
            <dgm:choose name="Name35">
              <dgm:if name="Name36" func="var" arg="dir" op="equ" val="norm">
                <dgm:presOf axis="ch ch desOrSelf" ptType="node node node" st="1 4 1" cnt="1 1 0"/>
              </dgm:if>
              <dgm:else name="Name37">
                <dgm:presOf axis="ch ch desOrSelf" ptType="node node node" st="1 3 1" cnt="1 1 0"/>
              </dgm:else>
            </dgm:choose>
            <dgm:constrLst/>
            <dgm:ruleLst>
              <dgm:rule type="primFontSz" val="5" fact="NaN" max="NaN"/>
            </dgm:ruleLst>
          </dgm:layoutNode>
        </dgm:layoutNode>
        <dgm:layoutNode name="centerTile" styleLbl="fgShp">
          <dgm:varLst>
            <dgm:chMax val="0"/>
            <dgm:chPref val="0"/>
          </dgm:varLst>
          <dgm:alg type="tx"/>
          <dgm:shape xmlns:r="http://schemas.openxmlformats.org/officeDocument/2006/relationships" type="roundRect" r:blip="">
            <dgm:adjLst/>
          </dgm:shape>
          <dgm:presOf axis="ch" ptType="node" cnt="1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8"/>
    </dgm:choose>
  </dgm:layoutNode>
</dgm:layoutDef>
</file>

<file path=ppt/diagrams/layout81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82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83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84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85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86.xml><?xml version="1.0" encoding="utf-8"?>
<dgm:layoutDef xmlns:dgm="http://schemas.openxmlformats.org/drawingml/2006/diagram" xmlns:a="http://schemas.openxmlformats.org/drawingml/2006/main" uniqueId="urn:microsoft.com/office/officeart/2005/8/layout/matrix1">
  <dgm:title val=""/>
  <dgm:desc val=""/>
  <dgm:catLst>
    <dgm:cat type="matrix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clrData>
  <dgm:layoutNode name="diagram">
    <dgm:varLst>
      <dgm:chMax val="1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ctrX" for="ch" forName="matrix" refType="w" fact="0.5"/>
      <dgm:constr type="ctrY" for="ch" forName="matrix" refType="h" fact="0.5"/>
      <dgm:constr type="w" for="ch" forName="matrix" refType="w"/>
      <dgm:constr type="h" for="ch" forName="matrix" refType="h"/>
      <dgm:constr type="ctrX" for="ch" forName="centerTile" refType="w" fact="0.5"/>
      <dgm:constr type="ctrY" for="ch" forName="centerTile" refType="h" fact="0.5"/>
      <dgm:constr type="w" for="ch" forName="centerTile" refType="w" fact="0.3"/>
      <dgm:constr type="h" for="ch" forName="centerTile" refType="h" fact="0.25"/>
      <dgm:constr type="primFontSz" for="des" ptType="node" op="equ" val="65"/>
    </dgm:constrLst>
    <dgm:ruleLst/>
    <dgm:choose name="Name0">
      <dgm:if name="Name1" axis="ch" ptType="node" func="cnt" op="gte" val="1">
        <dgm:layoutNode name="matrix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tile1"/>
            <dgm:constr type="t" for="ch" forName="tile1"/>
            <dgm:constr type="r" for="ch" forName="tile1" refType="w" fact="0.5"/>
            <dgm:constr type="b" for="ch" forName="tile1" refType="h" fact="0.5"/>
            <dgm:constr type="l" for="ch" forName="tile1text" refType="l" refFor="ch" refForName="tile1"/>
            <dgm:constr type="t" for="ch" forName="tile1text" refType="t" refFor="ch" refForName="tile1"/>
            <dgm:constr type="w" for="ch" forName="tile1text" refType="w" refFor="ch" refForName="tile1"/>
            <dgm:constr type="h" for="ch" forName="tile1text" refType="h" refFor="ch" refForName="tile1" fact="0.75"/>
            <dgm:constr type="r" for="ch" forName="tile2" refType="w"/>
            <dgm:constr type="t" for="ch" forName="tile2"/>
            <dgm:constr type="l" for="ch" forName="tile2" refType="w" fact="0.5"/>
            <dgm:constr type="b" for="ch" forName="tile2" refType="h" fact="0.5"/>
            <dgm:constr type="r" for="ch" forName="tile2text" refType="r" refFor="ch" refForName="tile2"/>
            <dgm:constr type="t" for="ch" forName="tile2text" refType="t" refFor="ch" refForName="tile2"/>
            <dgm:constr type="w" for="ch" forName="tile2text" refType="w" refFor="ch" refForName="tile2"/>
            <dgm:constr type="h" for="ch" forName="tile2text" refType="h" refFor="ch" refForName="tile2" fact="0.75"/>
            <dgm:constr type="l" for="ch" forName="tile3"/>
            <dgm:constr type="b" for="ch" forName="tile3" refType="h"/>
            <dgm:constr type="r" for="ch" forName="tile3" refType="w" fact="0.5"/>
            <dgm:constr type="t" for="ch" forName="tile3" refType="h" fact="0.5"/>
            <dgm:constr type="l" for="ch" forName="tile3text" refType="l" refFor="ch" refForName="tile3"/>
            <dgm:constr type="b" for="ch" forName="tile3text" refType="b" refFor="ch" refForName="tile3"/>
            <dgm:constr type="w" for="ch" forName="tile3text" refType="w" refFor="ch" refForName="tile3"/>
            <dgm:constr type="h" for="ch" forName="tile3text" refType="h" refFor="ch" refForName="tile3" fact="0.75"/>
            <dgm:constr type="r" for="ch" forName="tile4" refType="w"/>
            <dgm:constr type="b" for="ch" forName="tile4" refType="h"/>
            <dgm:constr type="l" for="ch" forName="tile4" refType="w" fact="0.5"/>
            <dgm:constr type="t" for="ch" forName="tile4" refType="h" fact="0.5"/>
            <dgm:constr type="r" for="ch" forName="tile4text" refType="r" refFor="ch" refForName="tile4"/>
            <dgm:constr type="b" for="ch" forName="tile4text" refType="b" refFor="ch" refForName="tile4"/>
            <dgm:constr type="w" for="ch" forName="tile4text" refType="w" refFor="ch" refForName="tile4"/>
            <dgm:constr type="h" for="ch" forName="tile4text" refType="h" refFor="ch" refForName="tile4" fact="0.75"/>
          </dgm:constrLst>
          <dgm:ruleLst/>
          <dgm:layoutNode name="tile1" styleLbl="node1">
            <dgm:alg type="sp"/>
            <dgm:shape xmlns:r="http://schemas.openxmlformats.org/officeDocument/2006/relationships" rot="270" type="round1Rect" r:blip="">
              <dgm:adjLst/>
            </dgm:shape>
            <dgm:choose name="Name2">
              <dgm:if name="Name3" func="var" arg="dir" op="equ" val="norm">
                <dgm:presOf axis="ch ch desOrSelf" ptType="node node node" st="1 1 1" cnt="1 1 0"/>
              </dgm:if>
              <dgm:else name="Name4">
                <dgm:presOf axis="ch ch desOrSelf" ptType="node node node" st="1 2 1" cnt="1 1 0"/>
              </dgm:else>
            </dgm:choose>
            <dgm:constrLst/>
            <dgm:ruleLst/>
          </dgm:layoutNode>
          <dgm:layoutNode name="tile1text" styleLbl="node1">
            <dgm:varLst>
              <dgm:chMax val="0"/>
              <dgm:chPref val="0"/>
              <dgm:bulletEnabled val="1"/>
            </dgm:varLst>
            <dgm:choose name="Name5">
              <dgm:if name="Name6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7">
                <dgm:alg type="tx"/>
              </dgm:else>
            </dgm:choose>
            <dgm:shape xmlns:r="http://schemas.openxmlformats.org/officeDocument/2006/relationships" rot="270" type="rect" r:blip="" hideGeom="1">
              <dgm:adjLst>
                <dgm:adj idx="1" val="0.2"/>
              </dgm:adjLst>
            </dgm:shape>
            <dgm:choose name="Name8">
              <dgm:if name="Name9" func="var" arg="dir" op="equ" val="norm">
                <dgm:presOf axis="ch ch desOrSelf" ptType="node node node" st="1 1 1" cnt="1 1 0"/>
              </dgm:if>
              <dgm:else name="Name10">
                <dgm:presOf axis="ch ch desOrSelf" ptType="node node node" st="1 2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2" styleLbl="node1">
            <dgm:alg type="sp"/>
            <dgm:shape xmlns:r="http://schemas.openxmlformats.org/officeDocument/2006/relationships" type="round1Rect" r:blip="">
              <dgm:adjLst/>
            </dgm:shape>
            <dgm:choose name="Name11">
              <dgm:if name="Name12" func="var" arg="dir" op="equ" val="norm">
                <dgm:presOf axis="ch ch desOrSelf" ptType="node node node" st="1 2 1" cnt="1 1 0"/>
              </dgm:if>
              <dgm:else name="Name13">
                <dgm:presOf axis="ch ch desOrSelf" ptType="node node node" st="1 1 1" cnt="1 1 0"/>
              </dgm:else>
            </dgm:choose>
            <dgm:constrLst/>
            <dgm:ruleLst/>
          </dgm:layoutNode>
          <dgm:layoutNode name="tile2text" styleLbl="node1">
            <dgm:varLst>
              <dgm:chMax val="0"/>
              <dgm:chPref val="0"/>
              <dgm:bulletEnabled val="1"/>
            </dgm:varLst>
            <dgm:choose name="Name14">
              <dgm:if name="Name15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16">
                <dgm:alg type="tx"/>
              </dgm:else>
            </dgm:choose>
            <dgm:shape xmlns:r="http://schemas.openxmlformats.org/officeDocument/2006/relationships" type="rect" r:blip="" hideGeom="1">
              <dgm:adjLst/>
            </dgm:shape>
            <dgm:choose name="Name17">
              <dgm:if name="Name18" func="var" arg="dir" op="equ" val="norm">
                <dgm:presOf axis="ch ch desOrSelf" ptType="node node node" st="1 2 1" cnt="1 1 0"/>
              </dgm:if>
              <dgm:else name="Name19">
                <dgm:presOf axis="ch ch desOrSelf" ptType="node node node" st="1 1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3" styleLbl="node1">
            <dgm:alg type="sp"/>
            <dgm:shape xmlns:r="http://schemas.openxmlformats.org/officeDocument/2006/relationships" rot="180" type="round1Rect" r:blip="">
              <dgm:adjLst/>
            </dgm:shape>
            <dgm:choose name="Name20">
              <dgm:if name="Name21" func="var" arg="dir" op="equ" val="norm">
                <dgm:presOf axis="ch ch desOrSelf" ptType="node node node" st="1 3 1" cnt="1 1 0"/>
              </dgm:if>
              <dgm:else name="Name22">
                <dgm:presOf axis="ch ch desOrSelf" ptType="node node node" st="1 4 1" cnt="1 1 0"/>
              </dgm:else>
            </dgm:choose>
            <dgm:constrLst/>
            <dgm:ruleLst/>
          </dgm:layoutNode>
          <dgm:layoutNode name="tile3text" styleLbl="node1">
            <dgm:varLst>
              <dgm:chMax val="0"/>
              <dgm:chPref val="0"/>
              <dgm:bulletEnabled val="1"/>
            </dgm:varLst>
            <dgm:choose name="Name23">
              <dgm:if name="Name24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25">
                <dgm:alg type="tx"/>
              </dgm:else>
            </dgm:choose>
            <dgm:shape xmlns:r="http://schemas.openxmlformats.org/officeDocument/2006/relationships" rot="180" type="rect" r:blip="" hideGeom="1">
              <dgm:adjLst/>
            </dgm:shape>
            <dgm:choose name="Name26">
              <dgm:if name="Name27" func="var" arg="dir" op="equ" val="norm">
                <dgm:presOf axis="ch ch desOrSelf" ptType="node node node" st="1 3 1" cnt="1 1 0"/>
              </dgm:if>
              <dgm:else name="Name28">
                <dgm:presOf axis="ch ch desOrSelf" ptType="node node node" st="1 4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4" styleLbl="node1">
            <dgm:alg type="sp"/>
            <dgm:shape xmlns:r="http://schemas.openxmlformats.org/officeDocument/2006/relationships" rot="90" type="round1Rect" r:blip="">
              <dgm:adjLst/>
            </dgm:shape>
            <dgm:choose name="Name29">
              <dgm:if name="Name30" func="var" arg="dir" op="equ" val="norm">
                <dgm:presOf axis="ch ch desOrSelf" ptType="node node node" st="1 4 1" cnt="1 1 0"/>
              </dgm:if>
              <dgm:else name="Name31">
                <dgm:presOf axis="ch ch desOrSelf" ptType="node node node" st="1 3 1" cnt="1 1 0"/>
              </dgm:else>
            </dgm:choose>
            <dgm:constrLst/>
            <dgm:ruleLst/>
          </dgm:layoutNode>
          <dgm:layoutNode name="tile4text" styleLbl="node1">
            <dgm:varLst>
              <dgm:chMax val="0"/>
              <dgm:chPref val="0"/>
              <dgm:bulletEnabled val="1"/>
            </dgm:varLst>
            <dgm:choose name="Name32">
              <dgm:if name="Name33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34">
                <dgm:alg type="tx"/>
              </dgm:else>
            </dgm:choose>
            <dgm:shape xmlns:r="http://schemas.openxmlformats.org/officeDocument/2006/relationships" rot="90" type="rect" r:blip="" hideGeom="1">
              <dgm:adjLst/>
            </dgm:shape>
            <dgm:choose name="Name35">
              <dgm:if name="Name36" func="var" arg="dir" op="equ" val="norm">
                <dgm:presOf axis="ch ch desOrSelf" ptType="node node node" st="1 4 1" cnt="1 1 0"/>
              </dgm:if>
              <dgm:else name="Name37">
                <dgm:presOf axis="ch ch desOrSelf" ptType="node node node" st="1 3 1" cnt="1 1 0"/>
              </dgm:else>
            </dgm:choose>
            <dgm:constrLst/>
            <dgm:ruleLst>
              <dgm:rule type="primFontSz" val="5" fact="NaN" max="NaN"/>
            </dgm:ruleLst>
          </dgm:layoutNode>
        </dgm:layoutNode>
        <dgm:layoutNode name="centerTile" styleLbl="fgShp">
          <dgm:varLst>
            <dgm:chMax val="0"/>
            <dgm:chPref val="0"/>
          </dgm:varLst>
          <dgm:alg type="tx"/>
          <dgm:shape xmlns:r="http://schemas.openxmlformats.org/officeDocument/2006/relationships" type="roundRect" r:blip="">
            <dgm:adjLst/>
          </dgm:shape>
          <dgm:presOf axis="ch" ptType="node" cnt="1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8"/>
    </dgm:choose>
  </dgm:layoutNode>
</dgm:layoutDef>
</file>

<file path=ppt/diagrams/layout87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88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89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90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91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92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93.xml><?xml version="1.0" encoding="utf-8"?>
<dgm:layoutDef xmlns:dgm="http://schemas.openxmlformats.org/drawingml/2006/diagram" xmlns:a="http://schemas.openxmlformats.org/drawingml/2006/main" uniqueId="urn:microsoft.com/office/officeart/2005/8/layout/matrix1">
  <dgm:title val=""/>
  <dgm:desc val=""/>
  <dgm:catLst>
    <dgm:cat type="matrix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clrData>
  <dgm:layoutNode name="diagram">
    <dgm:varLst>
      <dgm:chMax val="1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ctrX" for="ch" forName="matrix" refType="w" fact="0.5"/>
      <dgm:constr type="ctrY" for="ch" forName="matrix" refType="h" fact="0.5"/>
      <dgm:constr type="w" for="ch" forName="matrix" refType="w"/>
      <dgm:constr type="h" for="ch" forName="matrix" refType="h"/>
      <dgm:constr type="ctrX" for="ch" forName="centerTile" refType="w" fact="0.5"/>
      <dgm:constr type="ctrY" for="ch" forName="centerTile" refType="h" fact="0.5"/>
      <dgm:constr type="w" for="ch" forName="centerTile" refType="w" fact="0.3"/>
      <dgm:constr type="h" for="ch" forName="centerTile" refType="h" fact="0.25"/>
      <dgm:constr type="primFontSz" for="des" ptType="node" op="equ" val="65"/>
    </dgm:constrLst>
    <dgm:ruleLst/>
    <dgm:choose name="Name0">
      <dgm:if name="Name1" axis="ch" ptType="node" func="cnt" op="gte" val="1">
        <dgm:layoutNode name="matrix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tile1"/>
            <dgm:constr type="t" for="ch" forName="tile1"/>
            <dgm:constr type="r" for="ch" forName="tile1" refType="w" fact="0.5"/>
            <dgm:constr type="b" for="ch" forName="tile1" refType="h" fact="0.5"/>
            <dgm:constr type="l" for="ch" forName="tile1text" refType="l" refFor="ch" refForName="tile1"/>
            <dgm:constr type="t" for="ch" forName="tile1text" refType="t" refFor="ch" refForName="tile1"/>
            <dgm:constr type="w" for="ch" forName="tile1text" refType="w" refFor="ch" refForName="tile1"/>
            <dgm:constr type="h" for="ch" forName="tile1text" refType="h" refFor="ch" refForName="tile1" fact="0.75"/>
            <dgm:constr type="r" for="ch" forName="tile2" refType="w"/>
            <dgm:constr type="t" for="ch" forName="tile2"/>
            <dgm:constr type="l" for="ch" forName="tile2" refType="w" fact="0.5"/>
            <dgm:constr type="b" for="ch" forName="tile2" refType="h" fact="0.5"/>
            <dgm:constr type="r" for="ch" forName="tile2text" refType="r" refFor="ch" refForName="tile2"/>
            <dgm:constr type="t" for="ch" forName="tile2text" refType="t" refFor="ch" refForName="tile2"/>
            <dgm:constr type="w" for="ch" forName="tile2text" refType="w" refFor="ch" refForName="tile2"/>
            <dgm:constr type="h" for="ch" forName="tile2text" refType="h" refFor="ch" refForName="tile2" fact="0.75"/>
            <dgm:constr type="l" for="ch" forName="tile3"/>
            <dgm:constr type="b" for="ch" forName="tile3" refType="h"/>
            <dgm:constr type="r" for="ch" forName="tile3" refType="w" fact="0.5"/>
            <dgm:constr type="t" for="ch" forName="tile3" refType="h" fact="0.5"/>
            <dgm:constr type="l" for="ch" forName="tile3text" refType="l" refFor="ch" refForName="tile3"/>
            <dgm:constr type="b" for="ch" forName="tile3text" refType="b" refFor="ch" refForName="tile3"/>
            <dgm:constr type="w" for="ch" forName="tile3text" refType="w" refFor="ch" refForName="tile3"/>
            <dgm:constr type="h" for="ch" forName="tile3text" refType="h" refFor="ch" refForName="tile3" fact="0.75"/>
            <dgm:constr type="r" for="ch" forName="tile4" refType="w"/>
            <dgm:constr type="b" for="ch" forName="tile4" refType="h"/>
            <dgm:constr type="l" for="ch" forName="tile4" refType="w" fact="0.5"/>
            <dgm:constr type="t" for="ch" forName="tile4" refType="h" fact="0.5"/>
            <dgm:constr type="r" for="ch" forName="tile4text" refType="r" refFor="ch" refForName="tile4"/>
            <dgm:constr type="b" for="ch" forName="tile4text" refType="b" refFor="ch" refForName="tile4"/>
            <dgm:constr type="w" for="ch" forName="tile4text" refType="w" refFor="ch" refForName="tile4"/>
            <dgm:constr type="h" for="ch" forName="tile4text" refType="h" refFor="ch" refForName="tile4" fact="0.75"/>
          </dgm:constrLst>
          <dgm:ruleLst/>
          <dgm:layoutNode name="tile1" styleLbl="node1">
            <dgm:alg type="sp"/>
            <dgm:shape xmlns:r="http://schemas.openxmlformats.org/officeDocument/2006/relationships" rot="270" type="round1Rect" r:blip="">
              <dgm:adjLst/>
            </dgm:shape>
            <dgm:choose name="Name2">
              <dgm:if name="Name3" func="var" arg="dir" op="equ" val="norm">
                <dgm:presOf axis="ch ch desOrSelf" ptType="node node node" st="1 1 1" cnt="1 1 0"/>
              </dgm:if>
              <dgm:else name="Name4">
                <dgm:presOf axis="ch ch desOrSelf" ptType="node node node" st="1 2 1" cnt="1 1 0"/>
              </dgm:else>
            </dgm:choose>
            <dgm:constrLst/>
            <dgm:ruleLst/>
          </dgm:layoutNode>
          <dgm:layoutNode name="tile1text" styleLbl="node1">
            <dgm:varLst>
              <dgm:chMax val="0"/>
              <dgm:chPref val="0"/>
              <dgm:bulletEnabled val="1"/>
            </dgm:varLst>
            <dgm:choose name="Name5">
              <dgm:if name="Name6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7">
                <dgm:alg type="tx"/>
              </dgm:else>
            </dgm:choose>
            <dgm:shape xmlns:r="http://schemas.openxmlformats.org/officeDocument/2006/relationships" rot="270" type="rect" r:blip="" hideGeom="1">
              <dgm:adjLst>
                <dgm:adj idx="1" val="0.2"/>
              </dgm:adjLst>
            </dgm:shape>
            <dgm:choose name="Name8">
              <dgm:if name="Name9" func="var" arg="dir" op="equ" val="norm">
                <dgm:presOf axis="ch ch desOrSelf" ptType="node node node" st="1 1 1" cnt="1 1 0"/>
              </dgm:if>
              <dgm:else name="Name10">
                <dgm:presOf axis="ch ch desOrSelf" ptType="node node node" st="1 2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2" styleLbl="node1">
            <dgm:alg type="sp"/>
            <dgm:shape xmlns:r="http://schemas.openxmlformats.org/officeDocument/2006/relationships" type="round1Rect" r:blip="">
              <dgm:adjLst/>
            </dgm:shape>
            <dgm:choose name="Name11">
              <dgm:if name="Name12" func="var" arg="dir" op="equ" val="norm">
                <dgm:presOf axis="ch ch desOrSelf" ptType="node node node" st="1 2 1" cnt="1 1 0"/>
              </dgm:if>
              <dgm:else name="Name13">
                <dgm:presOf axis="ch ch desOrSelf" ptType="node node node" st="1 1 1" cnt="1 1 0"/>
              </dgm:else>
            </dgm:choose>
            <dgm:constrLst/>
            <dgm:ruleLst/>
          </dgm:layoutNode>
          <dgm:layoutNode name="tile2text" styleLbl="node1">
            <dgm:varLst>
              <dgm:chMax val="0"/>
              <dgm:chPref val="0"/>
              <dgm:bulletEnabled val="1"/>
            </dgm:varLst>
            <dgm:choose name="Name14">
              <dgm:if name="Name15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16">
                <dgm:alg type="tx"/>
              </dgm:else>
            </dgm:choose>
            <dgm:shape xmlns:r="http://schemas.openxmlformats.org/officeDocument/2006/relationships" type="rect" r:blip="" hideGeom="1">
              <dgm:adjLst/>
            </dgm:shape>
            <dgm:choose name="Name17">
              <dgm:if name="Name18" func="var" arg="dir" op="equ" val="norm">
                <dgm:presOf axis="ch ch desOrSelf" ptType="node node node" st="1 2 1" cnt="1 1 0"/>
              </dgm:if>
              <dgm:else name="Name19">
                <dgm:presOf axis="ch ch desOrSelf" ptType="node node node" st="1 1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3" styleLbl="node1">
            <dgm:alg type="sp"/>
            <dgm:shape xmlns:r="http://schemas.openxmlformats.org/officeDocument/2006/relationships" rot="180" type="round1Rect" r:blip="">
              <dgm:adjLst/>
            </dgm:shape>
            <dgm:choose name="Name20">
              <dgm:if name="Name21" func="var" arg="dir" op="equ" val="norm">
                <dgm:presOf axis="ch ch desOrSelf" ptType="node node node" st="1 3 1" cnt="1 1 0"/>
              </dgm:if>
              <dgm:else name="Name22">
                <dgm:presOf axis="ch ch desOrSelf" ptType="node node node" st="1 4 1" cnt="1 1 0"/>
              </dgm:else>
            </dgm:choose>
            <dgm:constrLst/>
            <dgm:ruleLst/>
          </dgm:layoutNode>
          <dgm:layoutNode name="tile3text" styleLbl="node1">
            <dgm:varLst>
              <dgm:chMax val="0"/>
              <dgm:chPref val="0"/>
              <dgm:bulletEnabled val="1"/>
            </dgm:varLst>
            <dgm:choose name="Name23">
              <dgm:if name="Name24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25">
                <dgm:alg type="tx"/>
              </dgm:else>
            </dgm:choose>
            <dgm:shape xmlns:r="http://schemas.openxmlformats.org/officeDocument/2006/relationships" rot="180" type="rect" r:blip="" hideGeom="1">
              <dgm:adjLst/>
            </dgm:shape>
            <dgm:choose name="Name26">
              <dgm:if name="Name27" func="var" arg="dir" op="equ" val="norm">
                <dgm:presOf axis="ch ch desOrSelf" ptType="node node node" st="1 3 1" cnt="1 1 0"/>
              </dgm:if>
              <dgm:else name="Name28">
                <dgm:presOf axis="ch ch desOrSelf" ptType="node node node" st="1 4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4" styleLbl="node1">
            <dgm:alg type="sp"/>
            <dgm:shape xmlns:r="http://schemas.openxmlformats.org/officeDocument/2006/relationships" rot="90" type="round1Rect" r:blip="">
              <dgm:adjLst/>
            </dgm:shape>
            <dgm:choose name="Name29">
              <dgm:if name="Name30" func="var" arg="dir" op="equ" val="norm">
                <dgm:presOf axis="ch ch desOrSelf" ptType="node node node" st="1 4 1" cnt="1 1 0"/>
              </dgm:if>
              <dgm:else name="Name31">
                <dgm:presOf axis="ch ch desOrSelf" ptType="node node node" st="1 3 1" cnt="1 1 0"/>
              </dgm:else>
            </dgm:choose>
            <dgm:constrLst/>
            <dgm:ruleLst/>
          </dgm:layoutNode>
          <dgm:layoutNode name="tile4text" styleLbl="node1">
            <dgm:varLst>
              <dgm:chMax val="0"/>
              <dgm:chPref val="0"/>
              <dgm:bulletEnabled val="1"/>
            </dgm:varLst>
            <dgm:choose name="Name32">
              <dgm:if name="Name33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34">
                <dgm:alg type="tx"/>
              </dgm:else>
            </dgm:choose>
            <dgm:shape xmlns:r="http://schemas.openxmlformats.org/officeDocument/2006/relationships" rot="90" type="rect" r:blip="" hideGeom="1">
              <dgm:adjLst/>
            </dgm:shape>
            <dgm:choose name="Name35">
              <dgm:if name="Name36" func="var" arg="dir" op="equ" val="norm">
                <dgm:presOf axis="ch ch desOrSelf" ptType="node node node" st="1 4 1" cnt="1 1 0"/>
              </dgm:if>
              <dgm:else name="Name37">
                <dgm:presOf axis="ch ch desOrSelf" ptType="node node node" st="1 3 1" cnt="1 1 0"/>
              </dgm:else>
            </dgm:choose>
            <dgm:constrLst/>
            <dgm:ruleLst>
              <dgm:rule type="primFontSz" val="5" fact="NaN" max="NaN"/>
            </dgm:ruleLst>
          </dgm:layoutNode>
        </dgm:layoutNode>
        <dgm:layoutNode name="centerTile" styleLbl="fgShp">
          <dgm:varLst>
            <dgm:chMax val="0"/>
            <dgm:chPref val="0"/>
          </dgm:varLst>
          <dgm:alg type="tx"/>
          <dgm:shape xmlns:r="http://schemas.openxmlformats.org/officeDocument/2006/relationships" type="roundRect" r:blip="">
            <dgm:adjLst/>
          </dgm:shape>
          <dgm:presOf axis="ch" ptType="node" cnt="1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8"/>
    </dgm:choose>
  </dgm:layoutNode>
</dgm:layoutDef>
</file>

<file path=ppt/diagrams/layout94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95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96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97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98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99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0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1.xml><?xml version="1.0" encoding="utf-8"?>
<dgm:styleDef xmlns:dgm="http://schemas.openxmlformats.org/drawingml/2006/diagram" xmlns:a="http://schemas.openxmlformats.org/drawingml/2006/main" uniqueId="urn:microsoft.com/office/officeart/2005/8/quickstyle/3d6">
  <dgm:title val=""/>
  <dgm:desc val=""/>
  <dgm:catLst>
    <dgm:cat type="3D" pri="11600"/>
  </dgm:catLst>
  <dgm:scene3d>
    <a:camera prst="perspectiveRelaxedModerately" zoom="92000"/>
    <a:lightRig rig="balanced" dir="t">
      <a:rot lat="0" lon="0" rev="12700000"/>
    </a:lightRig>
  </dgm:scene3d>
  <dgm:styleLbl name="node0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008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5400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54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25400" prstMaterial="plastic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75000" prstMaterial="plastic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2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3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4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fgAcc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0400" extrusionH="12700" prstMaterial="plastic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008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</dgm:styleDef>
</file>

<file path=ppt/diagrams/quickStyle10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3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3d8">
  <dgm:title val=""/>
  <dgm:desc val=""/>
  <dgm:catLst>
    <dgm:cat type="3D" pri="11800"/>
  </dgm:catLst>
  <dgm:scene3d>
    <a:camera prst="perspectiveHeroicExtremeRightFacing" zoom="82000">
      <a:rot lat="21300000" lon="20400000" rev="180000"/>
    </a:camera>
    <a:lightRig rig="morning" dir="t">
      <a:rot lat="0" lon="0" rev="20400000"/>
    </a:lightRig>
  </dgm:scene3d>
  <dgm:styleLbl name="node0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0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600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635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1520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190500" prstMaterial="matte">
      <a:bevelT w="120650" h="38100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3d6">
  <dgm:title val=""/>
  <dgm:desc val=""/>
  <dgm:catLst>
    <dgm:cat type="3D" pri="11600"/>
  </dgm:catLst>
  <dgm:scene3d>
    <a:camera prst="perspectiveRelaxedModerately" zoom="92000"/>
    <a:lightRig rig="balanced" dir="t">
      <a:rot lat="0" lon="0" rev="12700000"/>
    </a:lightRig>
  </dgm:scene3d>
  <dgm:styleLbl name="node0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008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5400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54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25400" prstMaterial="plastic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75000" prstMaterial="plastic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2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3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4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fgAcc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0400" extrusionH="12700" prstMaterial="plastic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008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3d9">
  <dgm:title val=""/>
  <dgm:desc val=""/>
  <dgm:catLst>
    <dgm:cat type="3D" pri="11900"/>
  </dgm:catLst>
  <dgm:scene3d>
    <a:camera prst="perspectiveRelaxed">
      <a:rot lat="19149996" lon="20104178" rev="1577324"/>
    </a:camera>
    <a:lightRig rig="soft" dir="t"/>
    <a:backdrop>
      <a:anchor x="0" y="0" z="-210000"/>
      <a:norm dx="0" dy="0" dz="914400"/>
      <a:up dx="0" dy="914400" dz="0"/>
    </a:backdrop>
  </dgm:scene3d>
  <dgm:styleLbl name="node0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>
      <a:sp3d extrusionH="28000" prstMaterial="matte"/>
    </dgm:txPr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8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9.xml><?xml version="1.0" encoding="utf-8"?>
<dgm:styleDef xmlns:dgm="http://schemas.openxmlformats.org/drawingml/2006/diagram" xmlns:a="http://schemas.openxmlformats.org/drawingml/2006/main" uniqueId="urn:microsoft.com/office/officeart/2005/8/quickstyle/3d7">
  <dgm:title val=""/>
  <dgm:desc val=""/>
  <dgm:catLst>
    <dgm:cat type="3D" pri="11700"/>
  </dgm:catLst>
  <dgm:scene3d>
    <a:camera prst="perspectiveLeft" zoom="91000"/>
    <a:lightRig rig="threePt" dir="t">
      <a:rot lat="0" lon="0" rev="20640000"/>
    </a:lightRig>
  </dgm:scene3d>
  <dgm:styleLbl name="node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threePt" dir="t"/>
    </dgm:scene3d>
    <dgm:sp3d extrusionH="50600" prstMaterial="clear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 z="572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118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 z="106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 z="-2118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0000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50600">
      <a:bevelT w="101600" h="80600"/>
      <a:bevelB w="80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50600">
      <a:bevelT w="101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61800" extrusionH="10600" contourW="3000">
      <a:bevelT w="48600" h="8600" prst="softRound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61800" extrusionH="10600" contourW="3000">
      <a:bevelT w="48600" h="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618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50600">
      <a:bevelT w="80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200" extrusionH="600" contourW="3000" prstMaterial="plastic">
      <a:bevelT w="80600" h="18600" prst="relaxedInset"/>
      <a:bevelB w="80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9">
  <dgm:title val=""/>
  <dgm:desc val=""/>
  <dgm:catLst>
    <dgm:cat type="3D" pri="11900"/>
  </dgm:catLst>
  <dgm:scene3d>
    <a:camera prst="perspectiveRelaxed">
      <a:rot lat="19149996" lon="20104178" rev="1577324"/>
    </a:camera>
    <a:lightRig rig="soft" dir="t"/>
    <a:backdrop>
      <a:anchor x="0" y="0" z="-210000"/>
      <a:norm dx="0" dy="0" dz="914400"/>
      <a:up dx="0" dy="914400" dz="0"/>
    </a:backdrop>
  </dgm:scene3d>
  <dgm:styleLbl name="node0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>
      <a:sp3d extrusionH="28000" prstMaterial="matte"/>
    </dgm:txPr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0.xml><?xml version="1.0" encoding="utf-8"?>
<dgm:styleDef xmlns:dgm="http://schemas.openxmlformats.org/drawingml/2006/diagram" xmlns:a="http://schemas.openxmlformats.org/drawingml/2006/main" uniqueId="urn:microsoft.com/office/officeart/2005/8/quickstyle/3d6">
  <dgm:title val=""/>
  <dgm:desc val=""/>
  <dgm:catLst>
    <dgm:cat type="3D" pri="11600"/>
  </dgm:catLst>
  <dgm:scene3d>
    <a:camera prst="perspectiveRelaxedModerately" zoom="92000"/>
    <a:lightRig rig="balanced" dir="t">
      <a:rot lat="0" lon="0" rev="12700000"/>
    </a:lightRig>
  </dgm:scene3d>
  <dgm:styleLbl name="node0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008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5400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54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25400" prstMaterial="plastic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75000" prstMaterial="plastic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2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3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4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fgAcc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0400" extrusionH="12700" prstMaterial="plastic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008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</dgm:styleDef>
</file>

<file path=ppt/diagrams/quickStyle2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3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4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6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7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8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9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0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3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4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5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6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7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8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9.xml><?xml version="1.0" encoding="utf-8"?>
<dgm:styleDef xmlns:dgm="http://schemas.openxmlformats.org/drawingml/2006/diagram" xmlns:a="http://schemas.openxmlformats.org/drawingml/2006/main" uniqueId="urn:microsoft.com/office/officeart/2005/8/quickstyle/3d6">
  <dgm:title val=""/>
  <dgm:desc val=""/>
  <dgm:catLst>
    <dgm:cat type="3D" pri="11600"/>
  </dgm:catLst>
  <dgm:scene3d>
    <a:camera prst="perspectiveRelaxedModerately" zoom="92000"/>
    <a:lightRig rig="balanced" dir="t">
      <a:rot lat="0" lon="0" rev="12700000"/>
    </a:lightRig>
  </dgm:scene3d>
  <dgm:styleLbl name="node0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008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5400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54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25400" prstMaterial="plastic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75000" prstMaterial="plastic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2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3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4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fgAcc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0400" extrusionH="12700" prstMaterial="plastic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008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0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4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5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7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3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4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5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7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4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5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6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7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8.xml><?xml version="1.0" encoding="utf-8"?>
<dgm:styleDef xmlns:dgm="http://schemas.openxmlformats.org/drawingml/2006/diagram" xmlns:a="http://schemas.openxmlformats.org/drawingml/2006/main" uniqueId="urn:microsoft.com/office/officeart/2005/8/quickstyle/3d7">
  <dgm:title val=""/>
  <dgm:desc val=""/>
  <dgm:catLst>
    <dgm:cat type="3D" pri="11700"/>
  </dgm:catLst>
  <dgm:scene3d>
    <a:camera prst="perspectiveLeft" zoom="91000"/>
    <a:lightRig rig="threePt" dir="t">
      <a:rot lat="0" lon="0" rev="20640000"/>
    </a:lightRig>
  </dgm:scene3d>
  <dgm:styleLbl name="node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threePt" dir="t"/>
    </dgm:scene3d>
    <dgm:sp3d extrusionH="50600" prstMaterial="clear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 z="572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118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 z="106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 z="-2118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0000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50600">
      <a:bevelT w="101600" h="80600"/>
      <a:bevelB w="80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50600">
      <a:bevelT w="101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61800" extrusionH="10600" contourW="3000">
      <a:bevelT w="48600" h="8600" prst="softRound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61800" extrusionH="10600" contourW="3000">
      <a:bevelT w="48600" h="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618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50600">
      <a:bevelT w="80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200" extrusionH="600" contourW="3000" prstMaterial="plastic">
      <a:bevelT w="80600" h="18600" prst="relaxedInset"/>
      <a:bevelB w="80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9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0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1.xml><?xml version="1.0" encoding="utf-8"?>
<dgm:styleDef xmlns:dgm="http://schemas.openxmlformats.org/drawingml/2006/diagram" xmlns:a="http://schemas.openxmlformats.org/drawingml/2006/main" uniqueId="urn:microsoft.com/office/officeart/2005/8/quickstyle/3d6">
  <dgm:title val=""/>
  <dgm:desc val=""/>
  <dgm:catLst>
    <dgm:cat type="3D" pri="11600"/>
  </dgm:catLst>
  <dgm:scene3d>
    <a:camera prst="perspectiveRelaxedModerately" zoom="92000"/>
    <a:lightRig rig="balanced" dir="t">
      <a:rot lat="0" lon="0" rev="12700000"/>
    </a:lightRig>
  </dgm:scene3d>
  <dgm:styleLbl name="node0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008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5400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54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25400" prstMaterial="plastic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75000" prstMaterial="plastic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2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3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4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fgAcc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0400" extrusionH="12700" prstMaterial="plastic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008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</dgm:styleDef>
</file>

<file path=ppt/diagrams/quickStyle7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3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4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5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6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7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8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9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0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3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4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5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6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7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8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9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3d8">
  <dgm:title val=""/>
  <dgm:desc val=""/>
  <dgm:catLst>
    <dgm:cat type="3D" pri="11800"/>
  </dgm:catLst>
  <dgm:scene3d>
    <a:camera prst="perspectiveHeroicExtremeRightFacing" zoom="82000">
      <a:rot lat="21300000" lon="20400000" rev="180000"/>
    </a:camera>
    <a:lightRig rig="morning" dir="t">
      <a:rot lat="0" lon="0" rev="20400000"/>
    </a:lightRig>
  </dgm:scene3d>
  <dgm:styleLbl name="node0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0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600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635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1520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190500" prstMaterial="matte">
      <a:bevelT w="120650" h="38100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0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3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4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5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6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7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8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9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73719F-4ADB-498F-9F44-3026D8387DE5}" type="datetimeFigureOut">
              <a:rPr lang="es-ES" smtClean="0"/>
              <a:pPr/>
              <a:t>20/11/2007</a:t>
            </a:fld>
            <a:endParaRPr lang="es-ES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4ECE949-6B7F-4A65-8263-0C8EF36E2F3B}" type="slidenum">
              <a:rPr lang="es-ES" smtClean="0"/>
              <a:pPr/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ECE949-6B7F-4A65-8263-0C8EF36E2F3B}" type="slidenum">
              <a:rPr lang="es-ES" smtClean="0"/>
              <a:pPr/>
              <a:t>3</a:t>
            </a:fld>
            <a:endParaRPr lang="es-E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E35EAAF-2870-4822-A685-95EF8090CC7F}" type="slidenum">
              <a:rPr lang="es-MX"/>
              <a:pPr/>
              <a:t>6</a:t>
            </a:fld>
            <a:endParaRPr lang="es-MX"/>
          </a:p>
        </p:txBody>
      </p:sp>
      <p:sp>
        <p:nvSpPr>
          <p:cNvPr id="153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s-ES_tradnl" smtClean="0"/>
              <a:t>Y mucho</a:t>
            </a:r>
          </a:p>
          <a:p>
            <a:pPr eaLnBrk="1" hangingPunct="1"/>
            <a:endParaRPr lang="es-MX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9FDC643-F7AD-4215-B996-8E96F77EC87F}" type="slidenum">
              <a:rPr lang="en-US"/>
              <a:pPr/>
              <a:t>15</a:t>
            </a:fld>
            <a:endParaRPr lang="en-US"/>
          </a:p>
        </p:txBody>
      </p:sp>
      <p:sp>
        <p:nvSpPr>
          <p:cNvPr id="1054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54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s-E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ECE949-6B7F-4A65-8263-0C8EF36E2F3B}" type="slidenum">
              <a:rPr lang="es-ES" smtClean="0"/>
              <a:pPr/>
              <a:t>20</a:t>
            </a:fld>
            <a:endParaRPr lang="es-E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ECE949-6B7F-4A65-8263-0C8EF36E2F3B}" type="slidenum">
              <a:rPr lang="es-ES" smtClean="0"/>
              <a:pPr/>
              <a:t>27</a:t>
            </a:fld>
            <a:endParaRPr lang="es-E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Título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17" name="16 Subtítulo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s-ES" smtClean="0"/>
              <a:t>Haga clic para modificar el estilo de subtítulo del patrón</a:t>
            </a:r>
            <a:endParaRPr kumimoji="0" lang="en-US"/>
          </a:p>
        </p:txBody>
      </p:sp>
      <p:sp>
        <p:nvSpPr>
          <p:cNvPr id="30" name="29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6E2E4E-473A-4952-B46A-4A85D72D86ED}" type="datetimeFigureOut">
              <a:rPr lang="es-ES" smtClean="0"/>
              <a:pPr/>
              <a:t>20/11/2007</a:t>
            </a:fld>
            <a:endParaRPr lang="es-ES"/>
          </a:p>
        </p:txBody>
      </p:sp>
      <p:sp>
        <p:nvSpPr>
          <p:cNvPr id="19" name="18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27" name="2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DFB52-DF72-41D9-ADEA-CACEB54C8C23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fade thruBlk="1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6E2E4E-473A-4952-B46A-4A85D72D86ED}" type="datetimeFigureOut">
              <a:rPr lang="es-ES" smtClean="0"/>
              <a:pPr/>
              <a:t>20/11/2007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DFB52-DF72-41D9-ADEA-CACEB54C8C23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  <p:transition spd="slow">
    <p:fade thruBlk="1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6E2E4E-473A-4952-B46A-4A85D72D86ED}" type="datetimeFigureOut">
              <a:rPr lang="es-ES" smtClean="0"/>
              <a:pPr/>
              <a:t>20/11/2007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DFB52-DF72-41D9-ADEA-CACEB54C8C23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  <p:transition spd="slow">
    <p:fade thruBlk="1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>
  <p:cSld name="Título, imágenes prediseñadas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imágenes prediseñadas"/>
          <p:cNvSpPr>
            <a:spLocks noGrp="1"/>
          </p:cNvSpPr>
          <p:nvPr>
            <p:ph type="clipArt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endParaRPr lang="es-ES" noProof="0" smtClean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104646-C086-4CDB-8D2C-AB5260479AC6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  <p:transition spd="slow">
    <p:fade thruBlk="1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dgm">
  <p:cSld name="Título y diagrama u organigra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09600" y="304800"/>
            <a:ext cx="7772400" cy="1143000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SmartArt"/>
          <p:cNvSpPr>
            <a:spLocks noGrp="1"/>
          </p:cNvSpPr>
          <p:nvPr>
            <p:ph type="dgm" idx="1"/>
          </p:nvPr>
        </p:nvSpPr>
        <p:spPr>
          <a:xfrm>
            <a:off x="838200" y="1905000"/>
            <a:ext cx="7772400" cy="4114800"/>
          </a:xfrm>
        </p:spPr>
        <p:txBody>
          <a:bodyPr/>
          <a:lstStyle/>
          <a:p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FC686678-40F2-4F7B-8D65-03E322100774}" type="slidenum">
              <a:rPr lang="es-ES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6E2E4E-473A-4952-B46A-4A85D72D86ED}" type="datetimeFigureOut">
              <a:rPr lang="es-ES" smtClean="0"/>
              <a:pPr/>
              <a:t>20/11/2007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DFB52-DF72-41D9-ADEA-CACEB54C8C23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  <p:transition spd="slow">
    <p:fade thruBlk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6E2E4E-473A-4952-B46A-4A85D72D86ED}" type="datetimeFigureOut">
              <a:rPr lang="es-ES" smtClean="0"/>
              <a:pPr/>
              <a:t>20/11/2007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DFB52-DF72-41D9-ADEA-CACEB54C8C23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fade thruBlk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6E2E4E-473A-4952-B46A-4A85D72D86ED}" type="datetimeFigureOut">
              <a:rPr lang="es-ES" smtClean="0"/>
              <a:pPr/>
              <a:t>20/11/2007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DFB52-DF72-41D9-ADEA-CACEB54C8C23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  <p:transition spd="slow">
    <p:fade thruBlk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5" name="4 Marcador de contenido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6E2E4E-473A-4952-B46A-4A85D72D86ED}" type="datetimeFigureOut">
              <a:rPr lang="es-ES" smtClean="0"/>
              <a:pPr/>
              <a:t>20/11/2007</a:t>
            </a:fld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DFB52-DF72-41D9-ADEA-CACEB54C8C23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  <p:transition spd="slow">
    <p:fade thruBlk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6E2E4E-473A-4952-B46A-4A85D72D86ED}" type="datetimeFigureOut">
              <a:rPr lang="es-ES" smtClean="0"/>
              <a:pPr/>
              <a:t>20/11/2007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DFB52-DF72-41D9-ADEA-CACEB54C8C23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  <p:transition spd="slow">
    <p:fade thruBlk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6E2E4E-473A-4952-B46A-4A85D72D86ED}" type="datetimeFigureOut">
              <a:rPr lang="es-ES" smtClean="0"/>
              <a:pPr/>
              <a:t>20/11/2007</a:t>
            </a:fld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DFB52-DF72-41D9-ADEA-CACEB54C8C23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  <p:transition spd="slow">
    <p:fade thruBlk="1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6E2E4E-473A-4952-B46A-4A85D72D86ED}" type="datetimeFigureOut">
              <a:rPr lang="es-ES" smtClean="0"/>
              <a:pPr/>
              <a:t>20/11/2007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DFB52-DF72-41D9-ADEA-CACEB54C8C23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  <p:transition spd="slow">
    <p:fade thruBlk="1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Recortar y redondear rectángulo de esquina sencilla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Triángulo rectángulo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6E2E4E-473A-4952-B46A-4A85D72D86ED}" type="datetimeFigureOut">
              <a:rPr lang="es-ES" smtClean="0"/>
              <a:pPr/>
              <a:t>20/11/2007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A48DFB52-DF72-41D9-ADEA-CACEB54C8C23}" type="slidenum">
              <a:rPr lang="es-ES" smtClean="0"/>
              <a:pPr/>
              <a:t>‹Nº›</a:t>
            </a:fld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s-ES" smtClean="0"/>
              <a:t>Haga clic en el icono para agregar una imagen</a:t>
            </a:r>
            <a:endParaRPr kumimoji="0" lang="en-US" dirty="0"/>
          </a:p>
        </p:txBody>
      </p:sp>
      <p:sp>
        <p:nvSpPr>
          <p:cNvPr id="10" name="9 Forma libre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10 Forma libre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fade thruBlk="1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>
            <a:alphaModFix amt="56000"/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Forma libre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7 Forma libre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8 Marcador de título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0" name="29 Marcador de texto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  <a:p>
            <a:pPr lvl="1" eaLnBrk="1" latinLnBrk="0" hangingPunct="1"/>
            <a:r>
              <a:rPr kumimoji="0" lang="es-ES" smtClean="0"/>
              <a:t>Segundo nivel</a:t>
            </a:r>
          </a:p>
          <a:p>
            <a:pPr lvl="2" eaLnBrk="1" latinLnBrk="0" hangingPunct="1"/>
            <a:r>
              <a:rPr kumimoji="0" lang="es-ES" smtClean="0"/>
              <a:t>Tercer nivel</a:t>
            </a:r>
          </a:p>
          <a:p>
            <a:pPr lvl="3" eaLnBrk="1" latinLnBrk="0" hangingPunct="1"/>
            <a:r>
              <a:rPr kumimoji="0" lang="es-ES" smtClean="0"/>
              <a:t>Cuarto nivel</a:t>
            </a:r>
          </a:p>
          <a:p>
            <a:pPr lvl="4" eaLnBrk="1" latinLnBrk="0" hangingPunct="1"/>
            <a:r>
              <a:rPr kumimoji="0" lang="es-ES" smtClean="0"/>
              <a:t>Quinto nivel</a:t>
            </a:r>
            <a:endParaRPr kumimoji="0" lang="en-US"/>
          </a:p>
        </p:txBody>
      </p:sp>
      <p:sp>
        <p:nvSpPr>
          <p:cNvPr id="10" name="9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386E2E4E-473A-4952-B46A-4A85D72D86ED}" type="datetimeFigureOut">
              <a:rPr lang="es-ES" smtClean="0"/>
              <a:pPr/>
              <a:t>20/11/2007</a:t>
            </a:fld>
            <a:endParaRPr lang="es-ES"/>
          </a:p>
        </p:txBody>
      </p:sp>
      <p:sp>
        <p:nvSpPr>
          <p:cNvPr id="22" name="21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18" name="17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A48DFB52-DF72-41D9-ADEA-CACEB54C8C23}" type="slidenum">
              <a:rPr lang="es-ES" smtClean="0"/>
              <a:pPr/>
              <a:t>‹Nº›</a:t>
            </a:fld>
            <a:endParaRPr lang="es-ES"/>
          </a:p>
        </p:txBody>
      </p:sp>
      <p:grpSp>
        <p:nvGrpSpPr>
          <p:cNvPr id="2" name="1 Grupo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11 Forma libre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12 Forma libre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transition spd="slow">
    <p:fade thruBlk="1"/>
  </p:transition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9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21.xml"/><Relationship Id="rId3" Type="http://schemas.openxmlformats.org/officeDocument/2006/relationships/diagramLayout" Target="../diagrams/layout20.xml"/><Relationship Id="rId7" Type="http://schemas.openxmlformats.org/officeDocument/2006/relationships/diagramLayout" Target="../diagrams/layout21.xml"/><Relationship Id="rId2" Type="http://schemas.openxmlformats.org/officeDocument/2006/relationships/diagramData" Target="../diagrams/data20.xml"/><Relationship Id="rId1" Type="http://schemas.openxmlformats.org/officeDocument/2006/relationships/slideLayout" Target="../slideLayouts/slideLayout2.xml"/><Relationship Id="rId6" Type="http://schemas.openxmlformats.org/officeDocument/2006/relationships/diagramData" Target="../diagrams/data21.xml"/><Relationship Id="rId5" Type="http://schemas.openxmlformats.org/officeDocument/2006/relationships/diagramColors" Target="../diagrams/colors20.xml"/><Relationship Id="rId4" Type="http://schemas.openxmlformats.org/officeDocument/2006/relationships/diagramQuickStyle" Target="../diagrams/quickStyle20.xml"/><Relationship Id="rId9" Type="http://schemas.openxmlformats.org/officeDocument/2006/relationships/diagramColors" Target="../diagrams/colors21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23.xml"/><Relationship Id="rId13" Type="http://schemas.openxmlformats.org/officeDocument/2006/relationships/diagramColors" Target="../diagrams/colors24.xml"/><Relationship Id="rId3" Type="http://schemas.openxmlformats.org/officeDocument/2006/relationships/diagramLayout" Target="../diagrams/layout22.xml"/><Relationship Id="rId7" Type="http://schemas.openxmlformats.org/officeDocument/2006/relationships/diagramLayout" Target="../diagrams/layout23.xml"/><Relationship Id="rId12" Type="http://schemas.openxmlformats.org/officeDocument/2006/relationships/diagramQuickStyle" Target="../diagrams/quickStyle24.xml"/><Relationship Id="rId2" Type="http://schemas.openxmlformats.org/officeDocument/2006/relationships/diagramData" Target="../diagrams/data22.xml"/><Relationship Id="rId1" Type="http://schemas.openxmlformats.org/officeDocument/2006/relationships/slideLayout" Target="../slideLayouts/slideLayout2.xml"/><Relationship Id="rId6" Type="http://schemas.openxmlformats.org/officeDocument/2006/relationships/diagramData" Target="../diagrams/data23.xml"/><Relationship Id="rId11" Type="http://schemas.openxmlformats.org/officeDocument/2006/relationships/diagramLayout" Target="../diagrams/layout24.xml"/><Relationship Id="rId5" Type="http://schemas.openxmlformats.org/officeDocument/2006/relationships/diagramColors" Target="../diagrams/colors22.xml"/><Relationship Id="rId10" Type="http://schemas.openxmlformats.org/officeDocument/2006/relationships/diagramData" Target="../diagrams/data24.xml"/><Relationship Id="rId4" Type="http://schemas.openxmlformats.org/officeDocument/2006/relationships/diagramQuickStyle" Target="../diagrams/quickStyle22.xml"/><Relationship Id="rId9" Type="http://schemas.openxmlformats.org/officeDocument/2006/relationships/diagramColors" Target="../diagrams/colors23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26.xml"/><Relationship Id="rId3" Type="http://schemas.openxmlformats.org/officeDocument/2006/relationships/diagramLayout" Target="../diagrams/layout25.xml"/><Relationship Id="rId7" Type="http://schemas.openxmlformats.org/officeDocument/2006/relationships/diagramLayout" Target="../diagrams/layout26.xml"/><Relationship Id="rId2" Type="http://schemas.openxmlformats.org/officeDocument/2006/relationships/diagramData" Target="../diagrams/data25.xml"/><Relationship Id="rId1" Type="http://schemas.openxmlformats.org/officeDocument/2006/relationships/slideLayout" Target="../slideLayouts/slideLayout2.xml"/><Relationship Id="rId6" Type="http://schemas.openxmlformats.org/officeDocument/2006/relationships/diagramData" Target="../diagrams/data26.xml"/><Relationship Id="rId5" Type="http://schemas.openxmlformats.org/officeDocument/2006/relationships/diagramColors" Target="../diagrams/colors25.xml"/><Relationship Id="rId4" Type="http://schemas.openxmlformats.org/officeDocument/2006/relationships/diagramQuickStyle" Target="../diagrams/quickStyle25.xml"/><Relationship Id="rId9" Type="http://schemas.openxmlformats.org/officeDocument/2006/relationships/diagramColors" Target="../diagrams/colors2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7.xml"/><Relationship Id="rId2" Type="http://schemas.openxmlformats.org/officeDocument/2006/relationships/diagramData" Target="../diagrams/data27.xml"/><Relationship Id="rId1" Type="http://schemas.openxmlformats.org/officeDocument/2006/relationships/slideLayout" Target="../slideLayouts/slideLayout1.xml"/><Relationship Id="rId5" Type="http://schemas.openxmlformats.org/officeDocument/2006/relationships/diagramColors" Target="../diagrams/colors27.xml"/><Relationship Id="rId4" Type="http://schemas.openxmlformats.org/officeDocument/2006/relationships/diagramQuickStyle" Target="../diagrams/quickStyle27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9.xml"/><Relationship Id="rId13" Type="http://schemas.openxmlformats.org/officeDocument/2006/relationships/diagramQuickStyle" Target="../diagrams/quickStyle30.xml"/><Relationship Id="rId3" Type="http://schemas.openxmlformats.org/officeDocument/2006/relationships/diagramLayout" Target="../diagrams/layout28.xml"/><Relationship Id="rId7" Type="http://schemas.openxmlformats.org/officeDocument/2006/relationships/diagramData" Target="../diagrams/data29.xml"/><Relationship Id="rId12" Type="http://schemas.openxmlformats.org/officeDocument/2006/relationships/diagramLayout" Target="../diagrams/layout30.xml"/><Relationship Id="rId2" Type="http://schemas.openxmlformats.org/officeDocument/2006/relationships/diagramData" Target="../diagrams/data28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.jpeg"/><Relationship Id="rId11" Type="http://schemas.openxmlformats.org/officeDocument/2006/relationships/diagramData" Target="../diagrams/data30.xml"/><Relationship Id="rId5" Type="http://schemas.openxmlformats.org/officeDocument/2006/relationships/diagramColors" Target="../diagrams/colors28.xml"/><Relationship Id="rId10" Type="http://schemas.openxmlformats.org/officeDocument/2006/relationships/diagramColors" Target="../diagrams/colors29.xml"/><Relationship Id="rId4" Type="http://schemas.openxmlformats.org/officeDocument/2006/relationships/diagramQuickStyle" Target="../diagrams/quickStyle28.xml"/><Relationship Id="rId9" Type="http://schemas.openxmlformats.org/officeDocument/2006/relationships/diagramQuickStyle" Target="../diagrams/quickStyle29.xml"/><Relationship Id="rId14" Type="http://schemas.openxmlformats.org/officeDocument/2006/relationships/diagramColors" Target="../diagrams/colors30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31.xml"/><Relationship Id="rId5" Type="http://schemas.openxmlformats.org/officeDocument/2006/relationships/diagramQuickStyle" Target="../diagrams/quickStyle31.xml"/><Relationship Id="rId4" Type="http://schemas.openxmlformats.org/officeDocument/2006/relationships/diagramLayout" Target="../diagrams/layout3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2.xml"/><Relationship Id="rId2" Type="http://schemas.openxmlformats.org/officeDocument/2006/relationships/diagramData" Target="../diagrams/data32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32.xml"/><Relationship Id="rId4" Type="http://schemas.openxmlformats.org/officeDocument/2006/relationships/diagramQuickStyle" Target="../diagrams/quickStyle3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3.xml"/><Relationship Id="rId2" Type="http://schemas.openxmlformats.org/officeDocument/2006/relationships/diagramData" Target="../diagrams/data33.xml"/><Relationship Id="rId1" Type="http://schemas.openxmlformats.org/officeDocument/2006/relationships/slideLayout" Target="../slideLayouts/slideLayout1.xml"/><Relationship Id="rId5" Type="http://schemas.openxmlformats.org/officeDocument/2006/relationships/diagramColors" Target="../diagrams/colors33.xml"/><Relationship Id="rId4" Type="http://schemas.openxmlformats.org/officeDocument/2006/relationships/diagramQuickStyle" Target="../diagrams/quickStyle3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4.xml"/><Relationship Id="rId2" Type="http://schemas.openxmlformats.org/officeDocument/2006/relationships/diagramData" Target="../diagrams/data34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34.xml"/><Relationship Id="rId4" Type="http://schemas.openxmlformats.org/officeDocument/2006/relationships/diagramQuickStyle" Target="../diagrams/quickStyle3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5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9.xml"/><Relationship Id="rId6" Type="http://schemas.openxmlformats.org/officeDocument/2006/relationships/diagramColors" Target="../diagrams/colors35.xml"/><Relationship Id="rId5" Type="http://schemas.openxmlformats.org/officeDocument/2006/relationships/diagramQuickStyle" Target="../diagrams/quickStyle35.xml"/><Relationship Id="rId4" Type="http://schemas.openxmlformats.org/officeDocument/2006/relationships/diagramLayout" Target="../diagrams/layout35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3.xml"/><Relationship Id="rId3" Type="http://schemas.openxmlformats.org/officeDocument/2006/relationships/diagramLayout" Target="../diagrams/layout2.xml"/><Relationship Id="rId7" Type="http://schemas.openxmlformats.org/officeDocument/2006/relationships/diagramLayout" Target="../diagrams/layout3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.xml"/><Relationship Id="rId6" Type="http://schemas.openxmlformats.org/officeDocument/2006/relationships/diagramData" Target="../diagrams/data3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Relationship Id="rId9" Type="http://schemas.openxmlformats.org/officeDocument/2006/relationships/diagramColors" Target="../diagrams/colors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6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36.xml"/><Relationship Id="rId5" Type="http://schemas.openxmlformats.org/officeDocument/2006/relationships/diagramQuickStyle" Target="../diagrams/quickStyle36.xml"/><Relationship Id="rId4" Type="http://schemas.openxmlformats.org/officeDocument/2006/relationships/diagramLayout" Target="../diagrams/layout3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7.xml"/><Relationship Id="rId2" Type="http://schemas.openxmlformats.org/officeDocument/2006/relationships/diagramData" Target="../diagrams/data37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37.xml"/><Relationship Id="rId4" Type="http://schemas.openxmlformats.org/officeDocument/2006/relationships/diagramQuickStyle" Target="../diagrams/quickStyle3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8.xml"/><Relationship Id="rId2" Type="http://schemas.openxmlformats.org/officeDocument/2006/relationships/diagramData" Target="../diagrams/data38.xml"/><Relationship Id="rId1" Type="http://schemas.openxmlformats.org/officeDocument/2006/relationships/slideLayout" Target="../slideLayouts/slideLayout1.xml"/><Relationship Id="rId5" Type="http://schemas.openxmlformats.org/officeDocument/2006/relationships/diagramColors" Target="../diagrams/colors38.xml"/><Relationship Id="rId4" Type="http://schemas.openxmlformats.org/officeDocument/2006/relationships/diagramQuickStyle" Target="../diagrams/quickStyle38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40.xml"/><Relationship Id="rId3" Type="http://schemas.openxmlformats.org/officeDocument/2006/relationships/diagramLayout" Target="../diagrams/layout39.xml"/><Relationship Id="rId7" Type="http://schemas.openxmlformats.org/officeDocument/2006/relationships/diagramLayout" Target="../diagrams/layout40.xml"/><Relationship Id="rId2" Type="http://schemas.openxmlformats.org/officeDocument/2006/relationships/diagramData" Target="../diagrams/data39.xml"/><Relationship Id="rId1" Type="http://schemas.openxmlformats.org/officeDocument/2006/relationships/slideLayout" Target="../slideLayouts/slideLayout2.xml"/><Relationship Id="rId6" Type="http://schemas.openxmlformats.org/officeDocument/2006/relationships/diagramData" Target="../diagrams/data40.xml"/><Relationship Id="rId5" Type="http://schemas.openxmlformats.org/officeDocument/2006/relationships/diagramColors" Target="../diagrams/colors39.xml"/><Relationship Id="rId4" Type="http://schemas.openxmlformats.org/officeDocument/2006/relationships/diagramQuickStyle" Target="../diagrams/quickStyle39.xml"/><Relationship Id="rId9" Type="http://schemas.openxmlformats.org/officeDocument/2006/relationships/diagramColors" Target="../diagrams/colors40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1.xml"/><Relationship Id="rId2" Type="http://schemas.openxmlformats.org/officeDocument/2006/relationships/diagramData" Target="../diagrams/data41.xml"/><Relationship Id="rId1" Type="http://schemas.openxmlformats.org/officeDocument/2006/relationships/slideLayout" Target="../slideLayouts/slideLayout1.xml"/><Relationship Id="rId5" Type="http://schemas.openxmlformats.org/officeDocument/2006/relationships/diagramColors" Target="../diagrams/colors41.xml"/><Relationship Id="rId4" Type="http://schemas.openxmlformats.org/officeDocument/2006/relationships/diagramQuickStyle" Target="../diagrams/quickStyle4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2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8.xml"/><Relationship Id="rId6" Type="http://schemas.openxmlformats.org/officeDocument/2006/relationships/diagramColors" Target="../diagrams/colors42.xml"/><Relationship Id="rId5" Type="http://schemas.openxmlformats.org/officeDocument/2006/relationships/diagramQuickStyle" Target="../diagrams/quickStyle42.xml"/><Relationship Id="rId4" Type="http://schemas.openxmlformats.org/officeDocument/2006/relationships/diagramLayout" Target="../diagrams/layout42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44.xml"/><Relationship Id="rId13" Type="http://schemas.openxmlformats.org/officeDocument/2006/relationships/diagramColors" Target="../diagrams/colors45.xml"/><Relationship Id="rId3" Type="http://schemas.openxmlformats.org/officeDocument/2006/relationships/diagramLayout" Target="../diagrams/layout43.xml"/><Relationship Id="rId7" Type="http://schemas.openxmlformats.org/officeDocument/2006/relationships/diagramLayout" Target="../diagrams/layout44.xml"/><Relationship Id="rId12" Type="http://schemas.openxmlformats.org/officeDocument/2006/relationships/diagramQuickStyle" Target="../diagrams/quickStyle45.xml"/><Relationship Id="rId2" Type="http://schemas.openxmlformats.org/officeDocument/2006/relationships/diagramData" Target="../diagrams/data43.xml"/><Relationship Id="rId1" Type="http://schemas.openxmlformats.org/officeDocument/2006/relationships/slideLayout" Target="../slideLayouts/slideLayout2.xml"/><Relationship Id="rId6" Type="http://schemas.openxmlformats.org/officeDocument/2006/relationships/diagramData" Target="../diagrams/data44.xml"/><Relationship Id="rId11" Type="http://schemas.openxmlformats.org/officeDocument/2006/relationships/diagramLayout" Target="../diagrams/layout45.xml"/><Relationship Id="rId5" Type="http://schemas.openxmlformats.org/officeDocument/2006/relationships/diagramColors" Target="../diagrams/colors43.xml"/><Relationship Id="rId10" Type="http://schemas.openxmlformats.org/officeDocument/2006/relationships/diagramData" Target="../diagrams/data45.xml"/><Relationship Id="rId4" Type="http://schemas.openxmlformats.org/officeDocument/2006/relationships/diagramQuickStyle" Target="../diagrams/quickStyle43.xml"/><Relationship Id="rId9" Type="http://schemas.openxmlformats.org/officeDocument/2006/relationships/diagramColors" Target="../diagrams/colors44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47.xml"/><Relationship Id="rId13" Type="http://schemas.openxmlformats.org/officeDocument/2006/relationships/diagramQuickStyle" Target="../diagrams/quickStyle48.xml"/><Relationship Id="rId18" Type="http://schemas.openxmlformats.org/officeDocument/2006/relationships/diagramColors" Target="../diagrams/colors49.xml"/><Relationship Id="rId26" Type="http://schemas.openxmlformats.org/officeDocument/2006/relationships/diagramColors" Target="../diagrams/colors51.xml"/><Relationship Id="rId3" Type="http://schemas.openxmlformats.org/officeDocument/2006/relationships/diagramData" Target="../diagrams/data46.xml"/><Relationship Id="rId21" Type="http://schemas.openxmlformats.org/officeDocument/2006/relationships/diagramQuickStyle" Target="../diagrams/quickStyle50.xml"/><Relationship Id="rId34" Type="http://schemas.openxmlformats.org/officeDocument/2006/relationships/diagramColors" Target="../diagrams/colors53.xml"/><Relationship Id="rId7" Type="http://schemas.openxmlformats.org/officeDocument/2006/relationships/diagramData" Target="../diagrams/data47.xml"/><Relationship Id="rId12" Type="http://schemas.openxmlformats.org/officeDocument/2006/relationships/diagramLayout" Target="../diagrams/layout48.xml"/><Relationship Id="rId17" Type="http://schemas.openxmlformats.org/officeDocument/2006/relationships/diagramQuickStyle" Target="../diagrams/quickStyle49.xml"/><Relationship Id="rId25" Type="http://schemas.openxmlformats.org/officeDocument/2006/relationships/diagramQuickStyle" Target="../diagrams/quickStyle51.xml"/><Relationship Id="rId33" Type="http://schemas.openxmlformats.org/officeDocument/2006/relationships/diagramQuickStyle" Target="../diagrams/quickStyle53.xml"/><Relationship Id="rId2" Type="http://schemas.openxmlformats.org/officeDocument/2006/relationships/notesSlide" Target="../notesSlides/notesSlide5.xml"/><Relationship Id="rId16" Type="http://schemas.openxmlformats.org/officeDocument/2006/relationships/diagramLayout" Target="../diagrams/layout49.xml"/><Relationship Id="rId20" Type="http://schemas.openxmlformats.org/officeDocument/2006/relationships/diagramLayout" Target="../diagrams/layout50.xml"/><Relationship Id="rId29" Type="http://schemas.openxmlformats.org/officeDocument/2006/relationships/diagramQuickStyle" Target="../diagrams/quickStyle52.xml"/><Relationship Id="rId1" Type="http://schemas.openxmlformats.org/officeDocument/2006/relationships/slideLayout" Target="../slideLayouts/slideLayout12.xml"/><Relationship Id="rId6" Type="http://schemas.openxmlformats.org/officeDocument/2006/relationships/diagramColors" Target="../diagrams/colors46.xml"/><Relationship Id="rId11" Type="http://schemas.openxmlformats.org/officeDocument/2006/relationships/diagramData" Target="../diagrams/data48.xml"/><Relationship Id="rId24" Type="http://schemas.openxmlformats.org/officeDocument/2006/relationships/diagramLayout" Target="../diagrams/layout51.xml"/><Relationship Id="rId32" Type="http://schemas.openxmlformats.org/officeDocument/2006/relationships/diagramLayout" Target="../diagrams/layout53.xml"/><Relationship Id="rId5" Type="http://schemas.openxmlformats.org/officeDocument/2006/relationships/diagramQuickStyle" Target="../diagrams/quickStyle46.xml"/><Relationship Id="rId15" Type="http://schemas.openxmlformats.org/officeDocument/2006/relationships/diagramData" Target="../diagrams/data49.xml"/><Relationship Id="rId23" Type="http://schemas.openxmlformats.org/officeDocument/2006/relationships/diagramData" Target="../diagrams/data51.xml"/><Relationship Id="rId28" Type="http://schemas.openxmlformats.org/officeDocument/2006/relationships/diagramLayout" Target="../diagrams/layout52.xml"/><Relationship Id="rId10" Type="http://schemas.openxmlformats.org/officeDocument/2006/relationships/diagramColors" Target="../diagrams/colors47.xml"/><Relationship Id="rId19" Type="http://schemas.openxmlformats.org/officeDocument/2006/relationships/diagramData" Target="../diagrams/data50.xml"/><Relationship Id="rId31" Type="http://schemas.openxmlformats.org/officeDocument/2006/relationships/diagramData" Target="../diagrams/data53.xml"/><Relationship Id="rId4" Type="http://schemas.openxmlformats.org/officeDocument/2006/relationships/diagramLayout" Target="../diagrams/layout46.xml"/><Relationship Id="rId9" Type="http://schemas.openxmlformats.org/officeDocument/2006/relationships/diagramQuickStyle" Target="../diagrams/quickStyle47.xml"/><Relationship Id="rId14" Type="http://schemas.openxmlformats.org/officeDocument/2006/relationships/diagramColors" Target="../diagrams/colors48.xml"/><Relationship Id="rId22" Type="http://schemas.openxmlformats.org/officeDocument/2006/relationships/diagramColors" Target="../diagrams/colors50.xml"/><Relationship Id="rId27" Type="http://schemas.openxmlformats.org/officeDocument/2006/relationships/diagramData" Target="../diagrams/data52.xml"/><Relationship Id="rId30" Type="http://schemas.openxmlformats.org/officeDocument/2006/relationships/diagramColors" Target="../diagrams/colors5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4.xml"/><Relationship Id="rId2" Type="http://schemas.openxmlformats.org/officeDocument/2006/relationships/diagramData" Target="../diagrams/data54.xml"/><Relationship Id="rId1" Type="http://schemas.openxmlformats.org/officeDocument/2006/relationships/slideLayout" Target="../slideLayouts/slideLayout7.xml"/><Relationship Id="rId5" Type="http://schemas.openxmlformats.org/officeDocument/2006/relationships/diagramColors" Target="../diagrams/colors54.xml"/><Relationship Id="rId4" Type="http://schemas.openxmlformats.org/officeDocument/2006/relationships/diagramQuickStyle" Target="../diagrams/quickStyle5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5.xm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9.xml"/><Relationship Id="rId6" Type="http://schemas.openxmlformats.org/officeDocument/2006/relationships/diagramColors" Target="../diagrams/colors55.xml"/><Relationship Id="rId5" Type="http://schemas.openxmlformats.org/officeDocument/2006/relationships/diagramQuickStyle" Target="../diagrams/quickStyle55.xml"/><Relationship Id="rId4" Type="http://schemas.openxmlformats.org/officeDocument/2006/relationships/diagramLayout" Target="../diagrams/layout5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diagramColors" Target="../diagrams/colors4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57.xml"/><Relationship Id="rId3" Type="http://schemas.openxmlformats.org/officeDocument/2006/relationships/diagramLayout" Target="../diagrams/layout56.xml"/><Relationship Id="rId7" Type="http://schemas.openxmlformats.org/officeDocument/2006/relationships/diagramLayout" Target="../diagrams/layout57.xml"/><Relationship Id="rId2" Type="http://schemas.openxmlformats.org/officeDocument/2006/relationships/diagramData" Target="../diagrams/data56.xml"/><Relationship Id="rId1" Type="http://schemas.openxmlformats.org/officeDocument/2006/relationships/slideLayout" Target="../slideLayouts/slideLayout7.xml"/><Relationship Id="rId6" Type="http://schemas.openxmlformats.org/officeDocument/2006/relationships/diagramData" Target="../diagrams/data57.xml"/><Relationship Id="rId5" Type="http://schemas.openxmlformats.org/officeDocument/2006/relationships/diagramColors" Target="../diagrams/colors56.xml"/><Relationship Id="rId4" Type="http://schemas.openxmlformats.org/officeDocument/2006/relationships/diagramQuickStyle" Target="../diagrams/quickStyle56.xml"/><Relationship Id="rId9" Type="http://schemas.openxmlformats.org/officeDocument/2006/relationships/diagramColors" Target="../diagrams/colors57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59.xml"/><Relationship Id="rId13" Type="http://schemas.openxmlformats.org/officeDocument/2006/relationships/diagramColors" Target="../diagrams/colors60.xml"/><Relationship Id="rId3" Type="http://schemas.openxmlformats.org/officeDocument/2006/relationships/diagramLayout" Target="../diagrams/layout58.xml"/><Relationship Id="rId7" Type="http://schemas.openxmlformats.org/officeDocument/2006/relationships/diagramLayout" Target="../diagrams/layout59.xml"/><Relationship Id="rId12" Type="http://schemas.openxmlformats.org/officeDocument/2006/relationships/diagramQuickStyle" Target="../diagrams/quickStyle60.xml"/><Relationship Id="rId17" Type="http://schemas.openxmlformats.org/officeDocument/2006/relationships/diagramColors" Target="../diagrams/colors61.xml"/><Relationship Id="rId2" Type="http://schemas.openxmlformats.org/officeDocument/2006/relationships/diagramData" Target="../diagrams/data58.xml"/><Relationship Id="rId16" Type="http://schemas.openxmlformats.org/officeDocument/2006/relationships/diagramQuickStyle" Target="../diagrams/quickStyle61.xml"/><Relationship Id="rId1" Type="http://schemas.openxmlformats.org/officeDocument/2006/relationships/slideLayout" Target="../slideLayouts/slideLayout7.xml"/><Relationship Id="rId6" Type="http://schemas.openxmlformats.org/officeDocument/2006/relationships/diagramData" Target="../diagrams/data59.xml"/><Relationship Id="rId11" Type="http://schemas.openxmlformats.org/officeDocument/2006/relationships/diagramLayout" Target="../diagrams/layout60.xml"/><Relationship Id="rId5" Type="http://schemas.openxmlformats.org/officeDocument/2006/relationships/diagramColors" Target="../diagrams/colors58.xml"/><Relationship Id="rId15" Type="http://schemas.openxmlformats.org/officeDocument/2006/relationships/diagramLayout" Target="../diagrams/layout61.xml"/><Relationship Id="rId10" Type="http://schemas.openxmlformats.org/officeDocument/2006/relationships/diagramData" Target="../diagrams/data60.xml"/><Relationship Id="rId4" Type="http://schemas.openxmlformats.org/officeDocument/2006/relationships/diagramQuickStyle" Target="../diagrams/quickStyle58.xml"/><Relationship Id="rId9" Type="http://schemas.openxmlformats.org/officeDocument/2006/relationships/diagramColors" Target="../diagrams/colors59.xml"/><Relationship Id="rId14" Type="http://schemas.openxmlformats.org/officeDocument/2006/relationships/diagramData" Target="../diagrams/data61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63.xml"/><Relationship Id="rId13" Type="http://schemas.openxmlformats.org/officeDocument/2006/relationships/diagramColors" Target="../diagrams/colors64.xml"/><Relationship Id="rId3" Type="http://schemas.openxmlformats.org/officeDocument/2006/relationships/diagramLayout" Target="../diagrams/layout62.xml"/><Relationship Id="rId7" Type="http://schemas.openxmlformats.org/officeDocument/2006/relationships/diagramLayout" Target="../diagrams/layout63.xml"/><Relationship Id="rId12" Type="http://schemas.openxmlformats.org/officeDocument/2006/relationships/diagramQuickStyle" Target="../diagrams/quickStyle64.xml"/><Relationship Id="rId17" Type="http://schemas.openxmlformats.org/officeDocument/2006/relationships/diagramColors" Target="../diagrams/colors65.xml"/><Relationship Id="rId2" Type="http://schemas.openxmlformats.org/officeDocument/2006/relationships/diagramData" Target="../diagrams/data62.xml"/><Relationship Id="rId16" Type="http://schemas.openxmlformats.org/officeDocument/2006/relationships/diagramQuickStyle" Target="../diagrams/quickStyle65.xml"/><Relationship Id="rId1" Type="http://schemas.openxmlformats.org/officeDocument/2006/relationships/slideLayout" Target="../slideLayouts/slideLayout7.xml"/><Relationship Id="rId6" Type="http://schemas.openxmlformats.org/officeDocument/2006/relationships/diagramData" Target="../diagrams/data63.xml"/><Relationship Id="rId11" Type="http://schemas.openxmlformats.org/officeDocument/2006/relationships/diagramLayout" Target="../diagrams/layout64.xml"/><Relationship Id="rId5" Type="http://schemas.openxmlformats.org/officeDocument/2006/relationships/diagramColors" Target="../diagrams/colors62.xml"/><Relationship Id="rId15" Type="http://schemas.openxmlformats.org/officeDocument/2006/relationships/diagramLayout" Target="../diagrams/layout65.xml"/><Relationship Id="rId10" Type="http://schemas.openxmlformats.org/officeDocument/2006/relationships/diagramData" Target="../diagrams/data64.xml"/><Relationship Id="rId4" Type="http://schemas.openxmlformats.org/officeDocument/2006/relationships/diagramQuickStyle" Target="../diagrams/quickStyle62.xml"/><Relationship Id="rId9" Type="http://schemas.openxmlformats.org/officeDocument/2006/relationships/diagramColors" Target="../diagrams/colors63.xml"/><Relationship Id="rId14" Type="http://schemas.openxmlformats.org/officeDocument/2006/relationships/diagramData" Target="../diagrams/data65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67.xml"/><Relationship Id="rId3" Type="http://schemas.openxmlformats.org/officeDocument/2006/relationships/diagramLayout" Target="../diagrams/layout66.xml"/><Relationship Id="rId7" Type="http://schemas.openxmlformats.org/officeDocument/2006/relationships/diagramLayout" Target="../diagrams/layout67.xml"/><Relationship Id="rId2" Type="http://schemas.openxmlformats.org/officeDocument/2006/relationships/diagramData" Target="../diagrams/data66.xml"/><Relationship Id="rId1" Type="http://schemas.openxmlformats.org/officeDocument/2006/relationships/slideLayout" Target="../slideLayouts/slideLayout1.xml"/><Relationship Id="rId6" Type="http://schemas.openxmlformats.org/officeDocument/2006/relationships/diagramData" Target="../diagrams/data67.xml"/><Relationship Id="rId5" Type="http://schemas.openxmlformats.org/officeDocument/2006/relationships/diagramColors" Target="../diagrams/colors66.xml"/><Relationship Id="rId10" Type="http://schemas.openxmlformats.org/officeDocument/2006/relationships/image" Target="../media/image9.jpeg"/><Relationship Id="rId4" Type="http://schemas.openxmlformats.org/officeDocument/2006/relationships/diagramQuickStyle" Target="../diagrams/quickStyle66.xml"/><Relationship Id="rId9" Type="http://schemas.openxmlformats.org/officeDocument/2006/relationships/diagramColors" Target="../diagrams/colors67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69.xml"/><Relationship Id="rId13" Type="http://schemas.openxmlformats.org/officeDocument/2006/relationships/diagramColors" Target="../diagrams/colors70.xml"/><Relationship Id="rId3" Type="http://schemas.openxmlformats.org/officeDocument/2006/relationships/diagramLayout" Target="../diagrams/layout68.xml"/><Relationship Id="rId7" Type="http://schemas.openxmlformats.org/officeDocument/2006/relationships/diagramLayout" Target="../diagrams/layout69.xml"/><Relationship Id="rId12" Type="http://schemas.openxmlformats.org/officeDocument/2006/relationships/diagramQuickStyle" Target="../diagrams/quickStyle70.xml"/><Relationship Id="rId2" Type="http://schemas.openxmlformats.org/officeDocument/2006/relationships/diagramData" Target="../diagrams/data68.xml"/><Relationship Id="rId1" Type="http://schemas.openxmlformats.org/officeDocument/2006/relationships/slideLayout" Target="../slideLayouts/slideLayout2.xml"/><Relationship Id="rId6" Type="http://schemas.openxmlformats.org/officeDocument/2006/relationships/diagramData" Target="../diagrams/data69.xml"/><Relationship Id="rId11" Type="http://schemas.openxmlformats.org/officeDocument/2006/relationships/diagramLayout" Target="../diagrams/layout70.xml"/><Relationship Id="rId5" Type="http://schemas.openxmlformats.org/officeDocument/2006/relationships/diagramColors" Target="../diagrams/colors68.xml"/><Relationship Id="rId10" Type="http://schemas.openxmlformats.org/officeDocument/2006/relationships/diagramData" Target="../diagrams/data70.xml"/><Relationship Id="rId4" Type="http://schemas.openxmlformats.org/officeDocument/2006/relationships/diagramQuickStyle" Target="../diagrams/quickStyle68.xml"/><Relationship Id="rId9" Type="http://schemas.openxmlformats.org/officeDocument/2006/relationships/diagramColors" Target="../diagrams/colors69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72.xml"/><Relationship Id="rId13" Type="http://schemas.openxmlformats.org/officeDocument/2006/relationships/diagramColors" Target="../diagrams/colors73.xml"/><Relationship Id="rId3" Type="http://schemas.openxmlformats.org/officeDocument/2006/relationships/diagramLayout" Target="../diagrams/layout71.xml"/><Relationship Id="rId7" Type="http://schemas.openxmlformats.org/officeDocument/2006/relationships/diagramLayout" Target="../diagrams/layout72.xml"/><Relationship Id="rId12" Type="http://schemas.openxmlformats.org/officeDocument/2006/relationships/diagramQuickStyle" Target="../diagrams/quickStyle73.xml"/><Relationship Id="rId2" Type="http://schemas.openxmlformats.org/officeDocument/2006/relationships/diagramData" Target="../diagrams/data71.xml"/><Relationship Id="rId1" Type="http://schemas.openxmlformats.org/officeDocument/2006/relationships/slideLayout" Target="../slideLayouts/slideLayout2.xml"/><Relationship Id="rId6" Type="http://schemas.openxmlformats.org/officeDocument/2006/relationships/diagramData" Target="../diagrams/data72.xml"/><Relationship Id="rId11" Type="http://schemas.openxmlformats.org/officeDocument/2006/relationships/diagramLayout" Target="../diagrams/layout73.xml"/><Relationship Id="rId5" Type="http://schemas.openxmlformats.org/officeDocument/2006/relationships/diagramColors" Target="../diagrams/colors71.xml"/><Relationship Id="rId10" Type="http://schemas.openxmlformats.org/officeDocument/2006/relationships/diagramData" Target="../diagrams/data73.xml"/><Relationship Id="rId4" Type="http://schemas.openxmlformats.org/officeDocument/2006/relationships/diagramQuickStyle" Target="../diagrams/quickStyle71.xml"/><Relationship Id="rId9" Type="http://schemas.openxmlformats.org/officeDocument/2006/relationships/diagramColors" Target="../diagrams/colors72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75.xml"/><Relationship Id="rId13" Type="http://schemas.openxmlformats.org/officeDocument/2006/relationships/diagramColors" Target="../diagrams/colors76.xml"/><Relationship Id="rId3" Type="http://schemas.openxmlformats.org/officeDocument/2006/relationships/diagramLayout" Target="../diagrams/layout74.xml"/><Relationship Id="rId7" Type="http://schemas.openxmlformats.org/officeDocument/2006/relationships/diagramLayout" Target="../diagrams/layout75.xml"/><Relationship Id="rId12" Type="http://schemas.openxmlformats.org/officeDocument/2006/relationships/diagramQuickStyle" Target="../diagrams/quickStyle76.xml"/><Relationship Id="rId2" Type="http://schemas.openxmlformats.org/officeDocument/2006/relationships/diagramData" Target="../diagrams/data74.xml"/><Relationship Id="rId1" Type="http://schemas.openxmlformats.org/officeDocument/2006/relationships/slideLayout" Target="../slideLayouts/slideLayout2.xml"/><Relationship Id="rId6" Type="http://schemas.openxmlformats.org/officeDocument/2006/relationships/diagramData" Target="../diagrams/data75.xml"/><Relationship Id="rId11" Type="http://schemas.openxmlformats.org/officeDocument/2006/relationships/diagramLayout" Target="../diagrams/layout76.xml"/><Relationship Id="rId5" Type="http://schemas.openxmlformats.org/officeDocument/2006/relationships/diagramColors" Target="../diagrams/colors74.xml"/><Relationship Id="rId10" Type="http://schemas.openxmlformats.org/officeDocument/2006/relationships/diagramData" Target="../diagrams/data76.xml"/><Relationship Id="rId4" Type="http://schemas.openxmlformats.org/officeDocument/2006/relationships/diagramQuickStyle" Target="../diagrams/quickStyle74.xml"/><Relationship Id="rId9" Type="http://schemas.openxmlformats.org/officeDocument/2006/relationships/diagramColors" Target="../diagrams/colors75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78.xml"/><Relationship Id="rId3" Type="http://schemas.openxmlformats.org/officeDocument/2006/relationships/diagramLayout" Target="../diagrams/layout77.xml"/><Relationship Id="rId7" Type="http://schemas.openxmlformats.org/officeDocument/2006/relationships/diagramLayout" Target="../diagrams/layout78.xml"/><Relationship Id="rId2" Type="http://schemas.openxmlformats.org/officeDocument/2006/relationships/diagramData" Target="../diagrams/data77.xml"/><Relationship Id="rId1" Type="http://schemas.openxmlformats.org/officeDocument/2006/relationships/slideLayout" Target="../slideLayouts/slideLayout2.xml"/><Relationship Id="rId6" Type="http://schemas.openxmlformats.org/officeDocument/2006/relationships/diagramData" Target="../diagrams/data78.xml"/><Relationship Id="rId5" Type="http://schemas.openxmlformats.org/officeDocument/2006/relationships/diagramColors" Target="../diagrams/colors77.xml"/><Relationship Id="rId4" Type="http://schemas.openxmlformats.org/officeDocument/2006/relationships/diagramQuickStyle" Target="../diagrams/quickStyle77.xml"/><Relationship Id="rId9" Type="http://schemas.openxmlformats.org/officeDocument/2006/relationships/diagramColors" Target="../diagrams/colors78.xml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80.xml"/><Relationship Id="rId3" Type="http://schemas.openxmlformats.org/officeDocument/2006/relationships/diagramData" Target="../diagrams/data79.xml"/><Relationship Id="rId7" Type="http://schemas.openxmlformats.org/officeDocument/2006/relationships/diagramData" Target="../diagrams/data80.xm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79.xml"/><Relationship Id="rId5" Type="http://schemas.openxmlformats.org/officeDocument/2006/relationships/diagramQuickStyle" Target="../diagrams/quickStyle79.xml"/><Relationship Id="rId10" Type="http://schemas.openxmlformats.org/officeDocument/2006/relationships/diagramColors" Target="../diagrams/colors80.xml"/><Relationship Id="rId4" Type="http://schemas.openxmlformats.org/officeDocument/2006/relationships/diagramLayout" Target="../diagrams/layout79.xml"/><Relationship Id="rId9" Type="http://schemas.openxmlformats.org/officeDocument/2006/relationships/diagramQuickStyle" Target="../diagrams/quickStyle80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1.xml"/><Relationship Id="rId2" Type="http://schemas.openxmlformats.org/officeDocument/2006/relationships/diagramData" Target="../diagrams/data81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81.xml"/><Relationship Id="rId4" Type="http://schemas.openxmlformats.org/officeDocument/2006/relationships/diagramQuickStyle" Target="../diagrams/quickStyle8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6.xml"/><Relationship Id="rId3" Type="http://schemas.openxmlformats.org/officeDocument/2006/relationships/diagramLayout" Target="../diagrams/layout5.xml"/><Relationship Id="rId7" Type="http://schemas.openxmlformats.org/officeDocument/2006/relationships/diagramLayout" Target="../diagrams/layout6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4.xml"/><Relationship Id="rId6" Type="http://schemas.openxmlformats.org/officeDocument/2006/relationships/diagramData" Target="../diagrams/data6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Relationship Id="rId9" Type="http://schemas.openxmlformats.org/officeDocument/2006/relationships/diagramColors" Target="../diagrams/colors6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2.xml"/><Relationship Id="rId2" Type="http://schemas.openxmlformats.org/officeDocument/2006/relationships/diagramData" Target="../diagrams/data82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82.xml"/><Relationship Id="rId4" Type="http://schemas.openxmlformats.org/officeDocument/2006/relationships/diagramQuickStyle" Target="../diagrams/quickStyle8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3.xml"/><Relationship Id="rId2" Type="http://schemas.openxmlformats.org/officeDocument/2006/relationships/diagramData" Target="../diagrams/data83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83.xml"/><Relationship Id="rId4" Type="http://schemas.openxmlformats.org/officeDocument/2006/relationships/diagramQuickStyle" Target="../diagrams/quickStyle83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4.xml"/><Relationship Id="rId2" Type="http://schemas.openxmlformats.org/officeDocument/2006/relationships/diagramData" Target="../diagrams/data84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84.xml"/><Relationship Id="rId4" Type="http://schemas.openxmlformats.org/officeDocument/2006/relationships/diagramQuickStyle" Target="../diagrams/quickStyle84.xml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86.xml"/><Relationship Id="rId3" Type="http://schemas.openxmlformats.org/officeDocument/2006/relationships/diagramLayout" Target="../diagrams/layout85.xml"/><Relationship Id="rId7" Type="http://schemas.openxmlformats.org/officeDocument/2006/relationships/diagramLayout" Target="../diagrams/layout86.xml"/><Relationship Id="rId2" Type="http://schemas.openxmlformats.org/officeDocument/2006/relationships/diagramData" Target="../diagrams/data85.xml"/><Relationship Id="rId1" Type="http://schemas.openxmlformats.org/officeDocument/2006/relationships/slideLayout" Target="../slideLayouts/slideLayout2.xml"/><Relationship Id="rId6" Type="http://schemas.openxmlformats.org/officeDocument/2006/relationships/diagramData" Target="../diagrams/data86.xml"/><Relationship Id="rId5" Type="http://schemas.openxmlformats.org/officeDocument/2006/relationships/diagramColors" Target="../diagrams/colors85.xml"/><Relationship Id="rId10" Type="http://schemas.openxmlformats.org/officeDocument/2006/relationships/image" Target="../media/image11.jpeg"/><Relationship Id="rId4" Type="http://schemas.openxmlformats.org/officeDocument/2006/relationships/diagramQuickStyle" Target="../diagrams/quickStyle85.xml"/><Relationship Id="rId9" Type="http://schemas.openxmlformats.org/officeDocument/2006/relationships/diagramColors" Target="../diagrams/colors86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7.xml"/><Relationship Id="rId2" Type="http://schemas.openxmlformats.org/officeDocument/2006/relationships/diagramData" Target="../diagrams/data87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87.xml"/><Relationship Id="rId4" Type="http://schemas.openxmlformats.org/officeDocument/2006/relationships/diagramQuickStyle" Target="../diagrams/quickStyle8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8.xml"/><Relationship Id="rId2" Type="http://schemas.openxmlformats.org/officeDocument/2006/relationships/diagramData" Target="../diagrams/data88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88.xml"/><Relationship Id="rId4" Type="http://schemas.openxmlformats.org/officeDocument/2006/relationships/diagramQuickStyle" Target="../diagrams/quickStyle88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9.xml"/><Relationship Id="rId2" Type="http://schemas.openxmlformats.org/officeDocument/2006/relationships/diagramData" Target="../diagrams/data89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89.xml"/><Relationship Id="rId4" Type="http://schemas.openxmlformats.org/officeDocument/2006/relationships/diagramQuickStyle" Target="../diagrams/quickStyle89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0.xml"/><Relationship Id="rId2" Type="http://schemas.openxmlformats.org/officeDocument/2006/relationships/diagramData" Target="../diagrams/data90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90.xml"/><Relationship Id="rId4" Type="http://schemas.openxmlformats.org/officeDocument/2006/relationships/diagramQuickStyle" Target="../diagrams/quickStyle90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1.xml"/><Relationship Id="rId2" Type="http://schemas.openxmlformats.org/officeDocument/2006/relationships/diagramData" Target="../diagrams/data91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91.xml"/><Relationship Id="rId4" Type="http://schemas.openxmlformats.org/officeDocument/2006/relationships/diagramQuickStyle" Target="../diagrams/quickStyle91.xml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93.xml"/><Relationship Id="rId3" Type="http://schemas.openxmlformats.org/officeDocument/2006/relationships/diagramLayout" Target="../diagrams/layout92.xml"/><Relationship Id="rId7" Type="http://schemas.openxmlformats.org/officeDocument/2006/relationships/diagramLayout" Target="../diagrams/layout93.xml"/><Relationship Id="rId2" Type="http://schemas.openxmlformats.org/officeDocument/2006/relationships/diagramData" Target="../diagrams/data92.xml"/><Relationship Id="rId1" Type="http://schemas.openxmlformats.org/officeDocument/2006/relationships/slideLayout" Target="../slideLayouts/slideLayout2.xml"/><Relationship Id="rId6" Type="http://schemas.openxmlformats.org/officeDocument/2006/relationships/diagramData" Target="../diagrams/data93.xml"/><Relationship Id="rId5" Type="http://schemas.openxmlformats.org/officeDocument/2006/relationships/diagramColors" Target="../diagrams/colors92.xml"/><Relationship Id="rId10" Type="http://schemas.openxmlformats.org/officeDocument/2006/relationships/image" Target="../media/image12.jpeg"/><Relationship Id="rId4" Type="http://schemas.openxmlformats.org/officeDocument/2006/relationships/diagramQuickStyle" Target="../diagrams/quickStyle92.xml"/><Relationship Id="rId9" Type="http://schemas.openxmlformats.org/officeDocument/2006/relationships/diagramColors" Target="../diagrams/colors93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8.xml"/><Relationship Id="rId3" Type="http://schemas.openxmlformats.org/officeDocument/2006/relationships/diagramLayout" Target="../diagrams/layout7.xml"/><Relationship Id="rId7" Type="http://schemas.openxmlformats.org/officeDocument/2006/relationships/diagramLayout" Target="../diagrams/layout8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openxmlformats.org/officeDocument/2006/relationships/diagramData" Target="../diagrams/data8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Relationship Id="rId9" Type="http://schemas.openxmlformats.org/officeDocument/2006/relationships/diagramColors" Target="../diagrams/colors8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4.xml"/><Relationship Id="rId2" Type="http://schemas.openxmlformats.org/officeDocument/2006/relationships/diagramData" Target="../diagrams/data94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94.xml"/><Relationship Id="rId4" Type="http://schemas.openxmlformats.org/officeDocument/2006/relationships/diagramQuickStyle" Target="../diagrams/quickStyle94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5.xml"/><Relationship Id="rId2" Type="http://schemas.openxmlformats.org/officeDocument/2006/relationships/diagramData" Target="../diagrams/data95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95.xml"/><Relationship Id="rId4" Type="http://schemas.openxmlformats.org/officeDocument/2006/relationships/diagramQuickStyle" Target="../diagrams/quickStyle95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6.xml"/><Relationship Id="rId2" Type="http://schemas.openxmlformats.org/officeDocument/2006/relationships/diagramData" Target="../diagrams/data96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96.xml"/><Relationship Id="rId4" Type="http://schemas.openxmlformats.org/officeDocument/2006/relationships/diagramQuickStyle" Target="../diagrams/quickStyle96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7.xml"/><Relationship Id="rId2" Type="http://schemas.openxmlformats.org/officeDocument/2006/relationships/diagramData" Target="../diagrams/data97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97.xml"/><Relationship Id="rId4" Type="http://schemas.openxmlformats.org/officeDocument/2006/relationships/diagramQuickStyle" Target="../diagrams/quickStyle97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8.xml"/><Relationship Id="rId2" Type="http://schemas.openxmlformats.org/officeDocument/2006/relationships/diagramData" Target="../diagrams/data98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98.xml"/><Relationship Id="rId4" Type="http://schemas.openxmlformats.org/officeDocument/2006/relationships/diagramQuickStyle" Target="../diagrams/quickStyle98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9.xml"/><Relationship Id="rId2" Type="http://schemas.openxmlformats.org/officeDocument/2006/relationships/diagramData" Target="../diagrams/data99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99.xml"/><Relationship Id="rId4" Type="http://schemas.openxmlformats.org/officeDocument/2006/relationships/diagramQuickStyle" Target="../diagrams/quickStyle99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0.xml"/><Relationship Id="rId2" Type="http://schemas.openxmlformats.org/officeDocument/2006/relationships/diagramData" Target="../diagrams/data100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100.xml"/><Relationship Id="rId4" Type="http://schemas.openxmlformats.org/officeDocument/2006/relationships/diagramQuickStyle" Target="../diagrams/quickStyle100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.vml"/></Relationships>
</file>

<file path=ppt/slides/_rels/slide58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102.xml"/><Relationship Id="rId3" Type="http://schemas.openxmlformats.org/officeDocument/2006/relationships/diagramLayout" Target="../diagrams/layout101.xml"/><Relationship Id="rId7" Type="http://schemas.openxmlformats.org/officeDocument/2006/relationships/diagramLayout" Target="../diagrams/layout102.xml"/><Relationship Id="rId2" Type="http://schemas.openxmlformats.org/officeDocument/2006/relationships/diagramData" Target="../diagrams/data101.xml"/><Relationship Id="rId1" Type="http://schemas.openxmlformats.org/officeDocument/2006/relationships/slideLayout" Target="../slideLayouts/slideLayout2.xml"/><Relationship Id="rId6" Type="http://schemas.openxmlformats.org/officeDocument/2006/relationships/diagramData" Target="../diagrams/data102.xml"/><Relationship Id="rId5" Type="http://schemas.openxmlformats.org/officeDocument/2006/relationships/diagramColors" Target="../diagrams/colors101.xml"/><Relationship Id="rId4" Type="http://schemas.openxmlformats.org/officeDocument/2006/relationships/diagramQuickStyle" Target="../diagrams/quickStyle101.xml"/><Relationship Id="rId9" Type="http://schemas.openxmlformats.org/officeDocument/2006/relationships/diagramColors" Target="../diagrams/colors10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3.xml"/><Relationship Id="rId2" Type="http://schemas.openxmlformats.org/officeDocument/2006/relationships/diagramData" Target="../diagrams/data103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103.xml"/><Relationship Id="rId4" Type="http://schemas.openxmlformats.org/officeDocument/2006/relationships/diagramQuickStyle" Target="../diagrams/quickStyle103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0.xml"/><Relationship Id="rId3" Type="http://schemas.openxmlformats.org/officeDocument/2006/relationships/diagramData" Target="../diagrams/data9.xml"/><Relationship Id="rId7" Type="http://schemas.openxmlformats.org/officeDocument/2006/relationships/diagramData" Target="../diagrams/data10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9.xml"/><Relationship Id="rId5" Type="http://schemas.openxmlformats.org/officeDocument/2006/relationships/diagramQuickStyle" Target="../diagrams/quickStyle9.xml"/><Relationship Id="rId10" Type="http://schemas.openxmlformats.org/officeDocument/2006/relationships/diagramColors" Target="../diagrams/colors10.xml"/><Relationship Id="rId4" Type="http://schemas.openxmlformats.org/officeDocument/2006/relationships/diagramLayout" Target="../diagrams/layout9.xml"/><Relationship Id="rId9" Type="http://schemas.openxmlformats.org/officeDocument/2006/relationships/diagramQuickStyle" Target="../diagrams/quickStyle10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12.xml"/><Relationship Id="rId13" Type="http://schemas.openxmlformats.org/officeDocument/2006/relationships/diagramColors" Target="../diagrams/colors13.xml"/><Relationship Id="rId3" Type="http://schemas.openxmlformats.org/officeDocument/2006/relationships/diagramLayout" Target="../diagrams/layout11.xml"/><Relationship Id="rId7" Type="http://schemas.openxmlformats.org/officeDocument/2006/relationships/diagramLayout" Target="../diagrams/layout12.xml"/><Relationship Id="rId12" Type="http://schemas.openxmlformats.org/officeDocument/2006/relationships/diagramQuickStyle" Target="../diagrams/quickStyle13.xml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2.xml"/><Relationship Id="rId6" Type="http://schemas.openxmlformats.org/officeDocument/2006/relationships/diagramData" Target="../diagrams/data12.xml"/><Relationship Id="rId11" Type="http://schemas.openxmlformats.org/officeDocument/2006/relationships/diagramLayout" Target="../diagrams/layout13.xml"/><Relationship Id="rId5" Type="http://schemas.openxmlformats.org/officeDocument/2006/relationships/diagramColors" Target="../diagrams/colors11.xml"/><Relationship Id="rId10" Type="http://schemas.openxmlformats.org/officeDocument/2006/relationships/diagramData" Target="../diagrams/data13.xml"/><Relationship Id="rId4" Type="http://schemas.openxmlformats.org/officeDocument/2006/relationships/diagramQuickStyle" Target="../diagrams/quickStyle11.xml"/><Relationship Id="rId9" Type="http://schemas.openxmlformats.org/officeDocument/2006/relationships/diagramColors" Target="../diagrams/colors1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15.xml"/><Relationship Id="rId3" Type="http://schemas.openxmlformats.org/officeDocument/2006/relationships/diagramLayout" Target="../diagrams/layout14.xml"/><Relationship Id="rId7" Type="http://schemas.openxmlformats.org/officeDocument/2006/relationships/diagramLayout" Target="../diagrams/layout15.xml"/><Relationship Id="rId2" Type="http://schemas.openxmlformats.org/officeDocument/2006/relationships/diagramData" Target="../diagrams/data14.xml"/><Relationship Id="rId1" Type="http://schemas.openxmlformats.org/officeDocument/2006/relationships/slideLayout" Target="../slideLayouts/slideLayout2.xml"/><Relationship Id="rId6" Type="http://schemas.openxmlformats.org/officeDocument/2006/relationships/diagramData" Target="../diagrams/data15.xml"/><Relationship Id="rId5" Type="http://schemas.openxmlformats.org/officeDocument/2006/relationships/diagramColors" Target="../diagrams/colors14.xml"/><Relationship Id="rId4" Type="http://schemas.openxmlformats.org/officeDocument/2006/relationships/diagramQuickStyle" Target="../diagrams/quickStyle14.xml"/><Relationship Id="rId9" Type="http://schemas.openxmlformats.org/officeDocument/2006/relationships/diagramColors" Target="../diagrams/colors15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17.xml"/><Relationship Id="rId13" Type="http://schemas.openxmlformats.org/officeDocument/2006/relationships/diagramColors" Target="../diagrams/colors18.xml"/><Relationship Id="rId3" Type="http://schemas.openxmlformats.org/officeDocument/2006/relationships/diagramLayout" Target="../diagrams/layout16.xml"/><Relationship Id="rId7" Type="http://schemas.openxmlformats.org/officeDocument/2006/relationships/diagramLayout" Target="../diagrams/layout17.xml"/><Relationship Id="rId12" Type="http://schemas.openxmlformats.org/officeDocument/2006/relationships/diagramQuickStyle" Target="../diagrams/quickStyle18.xml"/><Relationship Id="rId17" Type="http://schemas.openxmlformats.org/officeDocument/2006/relationships/diagramColors" Target="../diagrams/colors19.xml"/><Relationship Id="rId2" Type="http://schemas.openxmlformats.org/officeDocument/2006/relationships/diagramData" Target="../diagrams/data16.xml"/><Relationship Id="rId16" Type="http://schemas.openxmlformats.org/officeDocument/2006/relationships/diagramQuickStyle" Target="../diagrams/quickStyle19.xml"/><Relationship Id="rId1" Type="http://schemas.openxmlformats.org/officeDocument/2006/relationships/slideLayout" Target="../slideLayouts/slideLayout2.xml"/><Relationship Id="rId6" Type="http://schemas.openxmlformats.org/officeDocument/2006/relationships/diagramData" Target="../diagrams/data17.xml"/><Relationship Id="rId11" Type="http://schemas.openxmlformats.org/officeDocument/2006/relationships/diagramLayout" Target="../diagrams/layout18.xml"/><Relationship Id="rId5" Type="http://schemas.openxmlformats.org/officeDocument/2006/relationships/diagramColors" Target="../diagrams/colors16.xml"/><Relationship Id="rId15" Type="http://schemas.openxmlformats.org/officeDocument/2006/relationships/diagramLayout" Target="../diagrams/layout19.xml"/><Relationship Id="rId10" Type="http://schemas.openxmlformats.org/officeDocument/2006/relationships/diagramData" Target="../diagrams/data18.xml"/><Relationship Id="rId4" Type="http://schemas.openxmlformats.org/officeDocument/2006/relationships/diagramQuickStyle" Target="../diagrams/quickStyle16.xml"/><Relationship Id="rId9" Type="http://schemas.openxmlformats.org/officeDocument/2006/relationships/diagramColors" Target="../diagrams/colors17.xml"/><Relationship Id="rId14" Type="http://schemas.openxmlformats.org/officeDocument/2006/relationships/diagramData" Target="../diagrams/data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4 Conector recto"/>
          <p:cNvCxnSpPr/>
          <p:nvPr/>
        </p:nvCxnSpPr>
        <p:spPr>
          <a:xfrm>
            <a:off x="428596" y="785794"/>
            <a:ext cx="7786742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9 Marcador de posición de imagen" descr="Ant. Venceslá 004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l="5942" r="5942"/>
          <a:stretch>
            <a:fillRect/>
          </a:stretch>
        </p:blipFill>
        <p:spPr>
          <a:xfrm rot="420000">
            <a:off x="2609585" y="703172"/>
            <a:ext cx="6039629" cy="5142654"/>
          </a:xfrm>
        </p:spPr>
      </p:pic>
      <p:graphicFrame>
        <p:nvGraphicFramePr>
          <p:cNvPr id="6" name="5 Diagrama"/>
          <p:cNvGraphicFramePr/>
          <p:nvPr/>
        </p:nvGraphicFramePr>
        <p:xfrm>
          <a:off x="0" y="6357958"/>
          <a:ext cx="9144000" cy="21431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9" name="8 Marcador de texto"/>
          <p:cNvSpPr>
            <a:spLocks noGrp="1"/>
          </p:cNvSpPr>
          <p:nvPr>
            <p:ph type="body" sz="half" idx="2"/>
          </p:nvPr>
        </p:nvSpPr>
        <p:spPr>
          <a:xfrm>
            <a:off x="285720" y="4143380"/>
            <a:ext cx="3071834" cy="857256"/>
          </a:xfrm>
        </p:spPr>
        <p:txBody>
          <a:bodyPr/>
          <a:lstStyle/>
          <a:p>
            <a:r>
              <a:rPr lang="es-ES" sz="1600" b="1" dirty="0" smtClean="0"/>
              <a:t>Colmenar Viejo (Madrid)</a:t>
            </a:r>
          </a:p>
          <a:p>
            <a:r>
              <a:rPr lang="es-ES" sz="1600" b="1" dirty="0" smtClean="0"/>
              <a:t>21-23 noviembre 2007</a:t>
            </a:r>
          </a:p>
          <a:p>
            <a:endParaRPr lang="es-ES" dirty="0"/>
          </a:p>
        </p:txBody>
      </p:sp>
      <p:sp>
        <p:nvSpPr>
          <p:cNvPr id="7" name="6 Título"/>
          <p:cNvSpPr>
            <a:spLocks noGrp="1"/>
          </p:cNvSpPr>
          <p:nvPr>
            <p:ph type="title"/>
          </p:nvPr>
        </p:nvSpPr>
        <p:spPr>
          <a:xfrm>
            <a:off x="285720" y="928670"/>
            <a:ext cx="2857520" cy="2857520"/>
          </a:xfrm>
        </p:spPr>
        <p:txBody>
          <a:bodyPr>
            <a:normAutofit/>
          </a:bodyPr>
          <a:lstStyle/>
          <a:p>
            <a:r>
              <a:rPr lang="es-ES" sz="3600" dirty="0" smtClean="0"/>
              <a:t>Encuentro</a:t>
            </a:r>
            <a:br>
              <a:rPr lang="es-ES" sz="3600" dirty="0" smtClean="0"/>
            </a:br>
            <a:r>
              <a:rPr lang="es-ES" sz="3600" dirty="0" smtClean="0"/>
              <a:t>Formativo</a:t>
            </a:r>
            <a:br>
              <a:rPr lang="es-ES" sz="3600" dirty="0" smtClean="0"/>
            </a:br>
            <a:r>
              <a:rPr lang="es-ES" sz="3600" dirty="0" smtClean="0"/>
              <a:t>Profesores</a:t>
            </a:r>
            <a:br>
              <a:rPr lang="es-ES" sz="3600" dirty="0" smtClean="0"/>
            </a:br>
            <a:r>
              <a:rPr lang="es-ES" sz="3600" dirty="0" smtClean="0"/>
              <a:t>Nuevos</a:t>
            </a:r>
            <a:endParaRPr lang="es-ES" sz="3600" dirty="0"/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4 Diagrama"/>
          <p:cNvGraphicFramePr/>
          <p:nvPr/>
        </p:nvGraphicFramePr>
        <p:xfrm>
          <a:off x="428596" y="5072074"/>
          <a:ext cx="8229600" cy="1143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endParaRPr lang="es-ES_tradnl" smtClean="0"/>
          </a:p>
          <a:p>
            <a:pPr eaLnBrk="1" hangingPunct="1">
              <a:buFontTx/>
              <a:buNone/>
            </a:pPr>
            <a:endParaRPr lang="es-ES_tradnl" smtClean="0"/>
          </a:p>
          <a:p>
            <a:pPr eaLnBrk="1" hangingPunct="1">
              <a:buFontTx/>
              <a:buNone/>
            </a:pPr>
            <a:endParaRPr lang="es-ES_tradnl" smtClean="0"/>
          </a:p>
        </p:txBody>
      </p:sp>
      <p:graphicFrame>
        <p:nvGraphicFramePr>
          <p:cNvPr id="4" name="3 Diagrama"/>
          <p:cNvGraphicFramePr/>
          <p:nvPr/>
        </p:nvGraphicFramePr>
        <p:xfrm>
          <a:off x="0" y="6357958"/>
          <a:ext cx="9144000" cy="21431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3.33333E-6 L -0.00468 -0.6064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" y="-30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4 Diagrama"/>
          <p:cNvGraphicFramePr/>
          <p:nvPr/>
        </p:nvGraphicFramePr>
        <p:xfrm>
          <a:off x="285720" y="357166"/>
          <a:ext cx="8229600" cy="30003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6" name="5 Diagrama"/>
          <p:cNvGraphicFramePr/>
          <p:nvPr/>
        </p:nvGraphicFramePr>
        <p:xfrm>
          <a:off x="1785918" y="4000504"/>
          <a:ext cx="5000660" cy="20717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graphicFrame>
        <p:nvGraphicFramePr>
          <p:cNvPr id="4" name="3 Diagrama"/>
          <p:cNvGraphicFramePr/>
          <p:nvPr/>
        </p:nvGraphicFramePr>
        <p:xfrm>
          <a:off x="0" y="6357958"/>
          <a:ext cx="9144000" cy="21431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0" r:lo="rId11" r:qs="rId12" r:cs="rId13"/>
          </a:graphicData>
        </a:graphic>
      </p:graphicFrame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  <p:bldGraphic spid="6" grpId="0">
        <p:bldAsOne/>
      </p:bldGraphic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3 Diagrama"/>
          <p:cNvGraphicFramePr/>
          <p:nvPr/>
        </p:nvGraphicFramePr>
        <p:xfrm>
          <a:off x="457200" y="476250"/>
          <a:ext cx="8229600" cy="564991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3" name="2 Diagrama"/>
          <p:cNvGraphicFramePr/>
          <p:nvPr/>
        </p:nvGraphicFramePr>
        <p:xfrm>
          <a:off x="0" y="6357958"/>
          <a:ext cx="9144000" cy="21431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Título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8182004" cy="1828800"/>
          </a:xfrm>
        </p:spPr>
        <p:txBody>
          <a:bodyPr/>
          <a:lstStyle/>
          <a:p>
            <a:pPr algn="l"/>
            <a:r>
              <a:rPr lang="es-ES" dirty="0" smtClean="0"/>
              <a:t>Un colegio:</a:t>
            </a:r>
            <a:br>
              <a:rPr lang="es-ES" dirty="0" smtClean="0"/>
            </a:br>
            <a:r>
              <a:rPr lang="es-ES" dirty="0" smtClean="0"/>
              <a:t> “claretiano…”</a:t>
            </a:r>
            <a:endParaRPr lang="es-ES" dirty="0"/>
          </a:p>
        </p:txBody>
      </p:sp>
      <p:sp>
        <p:nvSpPr>
          <p:cNvPr id="5" name="4 Subtítulo"/>
          <p:cNvSpPr>
            <a:spLocks noGrp="1"/>
          </p:cNvSpPr>
          <p:nvPr>
            <p:ph type="subTitle" idx="1"/>
          </p:nvPr>
        </p:nvSpPr>
        <p:spPr>
          <a:xfrm>
            <a:off x="571472" y="3786190"/>
            <a:ext cx="7854696" cy="1752600"/>
          </a:xfrm>
        </p:spPr>
        <p:txBody>
          <a:bodyPr>
            <a:normAutofit/>
          </a:bodyPr>
          <a:lstStyle/>
          <a:p>
            <a:r>
              <a:rPr lang="es-ES" sz="3200" b="1" dirty="0" smtClean="0">
                <a:solidFill>
                  <a:srgbClr val="FF0000"/>
                </a:solidFill>
              </a:rPr>
              <a:t>…de San Antonio Mª CLARET</a:t>
            </a:r>
            <a:endParaRPr lang="es-ES" sz="3200" b="1" dirty="0">
              <a:solidFill>
                <a:srgbClr val="FF0000"/>
              </a:solidFill>
            </a:endParaRPr>
          </a:p>
        </p:txBody>
      </p:sp>
      <p:graphicFrame>
        <p:nvGraphicFramePr>
          <p:cNvPr id="6" name="5 Diagrama"/>
          <p:cNvGraphicFramePr/>
          <p:nvPr/>
        </p:nvGraphicFramePr>
        <p:xfrm>
          <a:off x="0" y="6357958"/>
          <a:ext cx="9144000" cy="21431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5 Diagrama"/>
          <p:cNvGraphicFramePr/>
          <p:nvPr/>
        </p:nvGraphicFramePr>
        <p:xfrm>
          <a:off x="214282" y="704088"/>
          <a:ext cx="8715436" cy="1143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9" name="8 Marcador de contenido" descr="ClaretPilarin.jpg"/>
          <p:cNvPicPr>
            <a:picLocks noGrp="1" noChangeAspect="1"/>
          </p:cNvPicPr>
          <p:nvPr>
            <p:ph sz="half" idx="2"/>
          </p:nvPr>
        </p:nvPicPr>
        <p:blipFill>
          <a:blip r:embed="rId6"/>
          <a:stretch>
            <a:fillRect/>
          </a:stretch>
        </p:blipFill>
        <p:spPr>
          <a:xfrm>
            <a:off x="5083968" y="1920875"/>
            <a:ext cx="3167063" cy="44338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aphicFrame>
        <p:nvGraphicFramePr>
          <p:cNvPr id="7" name="6 Marcador de contenido"/>
          <p:cNvGraphicFramePr>
            <a:graphicFrameLocks noGrp="1"/>
          </p:cNvGraphicFramePr>
          <p:nvPr>
            <p:ph sz="half" idx="1"/>
          </p:nvPr>
        </p:nvGraphicFramePr>
        <p:xfrm>
          <a:off x="457200" y="1920085"/>
          <a:ext cx="4038600" cy="44348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aphicFrame>
        <p:nvGraphicFramePr>
          <p:cNvPr id="5" name="4 Diagrama"/>
          <p:cNvGraphicFramePr/>
          <p:nvPr/>
        </p:nvGraphicFramePr>
        <p:xfrm>
          <a:off x="0" y="6357958"/>
          <a:ext cx="9144000" cy="21431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1" r:lo="rId12" r:qs="rId13" r:cs="rId14"/>
          </a:graphicData>
        </a:graphic>
      </p:graphicFrame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AsOne/>
      </p:bldGraphic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Título"/>
          <p:cNvSpPr>
            <a:spLocks noGrp="1"/>
          </p:cNvSpPr>
          <p:nvPr>
            <p:ph type="ctrTitle"/>
          </p:nvPr>
        </p:nvSpPr>
        <p:spPr>
          <a:xfrm>
            <a:off x="214282" y="4572008"/>
            <a:ext cx="8742270" cy="1571636"/>
          </a:xfrm>
        </p:spPr>
        <p:txBody>
          <a:bodyPr>
            <a:normAutofit/>
          </a:bodyPr>
          <a:lstStyle/>
          <a:p>
            <a:r>
              <a:rPr lang="es-ES" sz="8000" dirty="0" smtClean="0"/>
              <a:t>Había una vez…</a:t>
            </a:r>
            <a:endParaRPr lang="es-ES" sz="8000" dirty="0"/>
          </a:p>
        </p:txBody>
      </p:sp>
      <p:graphicFrame>
        <p:nvGraphicFramePr>
          <p:cNvPr id="3" name="2 Diagrama"/>
          <p:cNvGraphicFramePr/>
          <p:nvPr/>
        </p:nvGraphicFramePr>
        <p:xfrm>
          <a:off x="0" y="6357958"/>
          <a:ext cx="9144000" cy="21431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33333  E" pathEditMode="relative" ptsTypes="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28596" y="1785926"/>
            <a:ext cx="8229600" cy="2357454"/>
          </a:xfrm>
        </p:spPr>
        <p:txBody>
          <a:bodyPr>
            <a:noAutofit/>
          </a:bodyPr>
          <a:lstStyle/>
          <a:p>
            <a:r>
              <a:rPr lang="es-ES" sz="9600" dirty="0" smtClean="0"/>
              <a:t>Un tiempo…</a:t>
            </a:r>
            <a:endParaRPr lang="es-ES" sz="9600" dirty="0"/>
          </a:p>
        </p:txBody>
      </p:sp>
      <p:graphicFrame>
        <p:nvGraphicFramePr>
          <p:cNvPr id="3" name="2 Diagrama"/>
          <p:cNvGraphicFramePr/>
          <p:nvPr/>
        </p:nvGraphicFramePr>
        <p:xfrm>
          <a:off x="0" y="6357958"/>
          <a:ext cx="9144000" cy="21431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6" dur="20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00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Título"/>
          <p:cNvSpPr>
            <a:spLocks noGrp="1"/>
          </p:cNvSpPr>
          <p:nvPr>
            <p:ph type="ctrTitle"/>
          </p:nvPr>
        </p:nvSpPr>
        <p:spPr>
          <a:xfrm>
            <a:off x="571472" y="2357430"/>
            <a:ext cx="7851648" cy="1828800"/>
          </a:xfrm>
        </p:spPr>
        <p:txBody>
          <a:bodyPr>
            <a:normAutofit fontScale="90000"/>
          </a:bodyPr>
          <a:lstStyle/>
          <a:p>
            <a:r>
              <a:rPr lang="es-ES_tradnl" dirty="0" smtClean="0">
                <a:solidFill>
                  <a:srgbClr val="FF9900"/>
                </a:solidFill>
                <a:latin typeface="Tahoma" charset="0"/>
              </a:rPr>
              <a:t>21 de </a:t>
            </a:r>
            <a:r>
              <a:rPr lang="es-ES_tradnl" dirty="0" err="1" smtClean="0">
                <a:solidFill>
                  <a:srgbClr val="FF9900"/>
                </a:solidFill>
                <a:latin typeface="Tahoma" charset="0"/>
              </a:rPr>
              <a:t>noviemre</a:t>
            </a:r>
            <a:r>
              <a:rPr lang="es-ES_tradnl" dirty="0" smtClean="0">
                <a:solidFill>
                  <a:srgbClr val="FF9900"/>
                </a:solidFill>
                <a:latin typeface="Tahoma" charset="0"/>
              </a:rPr>
              <a:t> de </a:t>
            </a:r>
            <a:r>
              <a:rPr lang="es-ES_tradnl" dirty="0" smtClean="0">
                <a:solidFill>
                  <a:srgbClr val="FF3300"/>
                </a:solidFill>
                <a:latin typeface="Tahoma" charset="0"/>
              </a:rPr>
              <a:t>2007</a:t>
            </a:r>
            <a:r>
              <a:rPr lang="es-ES" dirty="0" smtClean="0">
                <a:solidFill>
                  <a:srgbClr val="FF3300"/>
                </a:solidFill>
                <a:latin typeface="Tahoma" charset="0"/>
              </a:rPr>
              <a:t/>
            </a:r>
            <a:br>
              <a:rPr lang="es-ES" dirty="0" smtClean="0">
                <a:solidFill>
                  <a:srgbClr val="FF3300"/>
                </a:solidFill>
                <a:latin typeface="Tahoma" charset="0"/>
              </a:rPr>
            </a:br>
            <a:endParaRPr lang="es-ES" dirty="0"/>
          </a:p>
        </p:txBody>
      </p:sp>
      <p:graphicFrame>
        <p:nvGraphicFramePr>
          <p:cNvPr id="3" name="2 Diagrama"/>
          <p:cNvGraphicFramePr/>
          <p:nvPr/>
        </p:nvGraphicFramePr>
        <p:xfrm>
          <a:off x="0" y="6357958"/>
          <a:ext cx="9144000" cy="21431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00034" y="1714488"/>
            <a:ext cx="8229600" cy="3429016"/>
          </a:xfrm>
        </p:spPr>
        <p:txBody>
          <a:bodyPr>
            <a:noAutofit/>
          </a:bodyPr>
          <a:lstStyle/>
          <a:p>
            <a:r>
              <a:rPr lang="en-US" sz="8800" dirty="0" err="1" smtClean="0">
                <a:solidFill>
                  <a:schemeClr val="accent1">
                    <a:lumMod val="75000"/>
                  </a:schemeClr>
                </a:solidFill>
                <a:latin typeface="+mn-lt"/>
              </a:rPr>
              <a:t>Unos</a:t>
            </a:r>
            <a:r>
              <a:rPr lang="en-US" sz="8800" dirty="0" smtClean="0">
                <a:solidFill>
                  <a:schemeClr val="accent1">
                    <a:lumMod val="75000"/>
                  </a:schemeClr>
                </a:solidFill>
                <a:latin typeface="+mn-lt"/>
              </a:rPr>
              <a:t> </a:t>
            </a:r>
            <a:r>
              <a:rPr lang="en-US" sz="8800" dirty="0" err="1" smtClean="0">
                <a:solidFill>
                  <a:schemeClr val="accent1">
                    <a:lumMod val="75000"/>
                  </a:schemeClr>
                </a:solidFill>
                <a:latin typeface="+mn-lt"/>
              </a:rPr>
              <a:t>protagonistas</a:t>
            </a:r>
            <a:r>
              <a:rPr lang="en-US" sz="8800" dirty="0" smtClean="0">
                <a:solidFill>
                  <a:schemeClr val="accent1">
                    <a:lumMod val="75000"/>
                  </a:schemeClr>
                </a:solidFill>
                <a:latin typeface="+mn-lt"/>
              </a:rPr>
              <a:t>…</a:t>
            </a:r>
            <a:r>
              <a:rPr lang="en-US" b="1" dirty="0" smtClean="0">
                <a:solidFill>
                  <a:schemeClr val="accent2"/>
                </a:solidFill>
                <a:latin typeface="Tahoma" charset="0"/>
              </a:rPr>
              <a:t/>
            </a:r>
            <a:br>
              <a:rPr lang="en-US" b="1" dirty="0" smtClean="0">
                <a:solidFill>
                  <a:schemeClr val="accent2"/>
                </a:solidFill>
                <a:latin typeface="Tahoma" charset="0"/>
              </a:rPr>
            </a:br>
            <a:endParaRPr lang="es-ES" dirty="0">
              <a:solidFill>
                <a:schemeClr val="accent2"/>
              </a:solidFill>
            </a:endParaRPr>
          </a:p>
        </p:txBody>
      </p:sp>
      <p:graphicFrame>
        <p:nvGraphicFramePr>
          <p:cNvPr id="3" name="2 Diagrama"/>
          <p:cNvGraphicFramePr/>
          <p:nvPr/>
        </p:nvGraphicFramePr>
        <p:xfrm>
          <a:off x="0" y="6357958"/>
          <a:ext cx="9144000" cy="21431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6 Marcador de posición de imagen" descr="HPIM0687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l="6216" r="6216"/>
          <a:stretch>
            <a:fillRect/>
          </a:stretch>
        </p:blipFill>
        <p:spPr>
          <a:xfrm rot="420000">
            <a:off x="2936452" y="744068"/>
            <a:ext cx="5820451" cy="4956028"/>
          </a:xfrm>
        </p:spPr>
      </p:pic>
      <p:sp>
        <p:nvSpPr>
          <p:cNvPr id="4" name="3 Título"/>
          <p:cNvSpPr>
            <a:spLocks noGrp="1"/>
          </p:cNvSpPr>
          <p:nvPr>
            <p:ph type="title"/>
          </p:nvPr>
        </p:nvSpPr>
        <p:spPr>
          <a:xfrm>
            <a:off x="214282" y="357166"/>
            <a:ext cx="3390896" cy="1643074"/>
          </a:xfrm>
        </p:spPr>
        <p:txBody>
          <a:bodyPr>
            <a:normAutofit/>
          </a:bodyPr>
          <a:lstStyle/>
          <a:p>
            <a:r>
              <a:rPr lang="es-ES" sz="4000" dirty="0" smtClean="0"/>
              <a:t>Profesores Claretianos</a:t>
            </a:r>
            <a:endParaRPr lang="es-ES" sz="4000" dirty="0"/>
          </a:p>
        </p:txBody>
      </p:sp>
      <p:graphicFrame>
        <p:nvGraphicFramePr>
          <p:cNvPr id="5" name="4 Diagrama"/>
          <p:cNvGraphicFramePr/>
          <p:nvPr/>
        </p:nvGraphicFramePr>
        <p:xfrm>
          <a:off x="0" y="6357958"/>
          <a:ext cx="9144000" cy="21431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071538" y="4500570"/>
            <a:ext cx="7851648" cy="1828800"/>
          </a:xfrm>
        </p:spPr>
        <p:txBody>
          <a:bodyPr/>
          <a:lstStyle/>
          <a:p>
            <a:pPr eaLnBrk="1" hangingPunct="1"/>
            <a:r>
              <a:rPr lang="es-ES_tradnl" dirty="0" smtClean="0"/>
              <a:t>IDEARIO del Colegio Claretiano</a:t>
            </a:r>
            <a:endParaRPr lang="es-MX" dirty="0" smtClean="0"/>
          </a:p>
        </p:txBody>
      </p:sp>
      <p:graphicFrame>
        <p:nvGraphicFramePr>
          <p:cNvPr id="14" name="13 Diagrama"/>
          <p:cNvGraphicFramePr/>
          <p:nvPr/>
        </p:nvGraphicFramePr>
        <p:xfrm>
          <a:off x="0" y="0"/>
          <a:ext cx="5572164" cy="241504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6" name="5 Diagrama"/>
          <p:cNvGraphicFramePr/>
          <p:nvPr/>
        </p:nvGraphicFramePr>
        <p:xfrm>
          <a:off x="0" y="6500834"/>
          <a:ext cx="9144000" cy="21431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.33333  E" pathEditMode="relative" ptsTypes="">
                                      <p:cBhvr>
                                        <p:cTn id="6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4" grpId="0">
        <p:bldAsOne/>
      </p:bldGraphic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Título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ES" dirty="0" smtClean="0"/>
              <a:t>Una Pregunta…</a:t>
            </a:r>
            <a:endParaRPr lang="es-ES" dirty="0"/>
          </a:p>
        </p:txBody>
      </p:sp>
      <p:sp>
        <p:nvSpPr>
          <p:cNvPr id="6" name="5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 dirty="0"/>
          </a:p>
        </p:txBody>
      </p:sp>
      <p:graphicFrame>
        <p:nvGraphicFramePr>
          <p:cNvPr id="4" name="3 Diagrama"/>
          <p:cNvGraphicFramePr/>
          <p:nvPr/>
        </p:nvGraphicFramePr>
        <p:xfrm>
          <a:off x="0" y="6357958"/>
          <a:ext cx="9144000" cy="21431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28596" y="1857364"/>
            <a:ext cx="8229600" cy="2224846"/>
          </a:xfrm>
        </p:spPr>
        <p:txBody>
          <a:bodyPr>
            <a:normAutofit/>
          </a:bodyPr>
          <a:lstStyle/>
          <a:p>
            <a:r>
              <a:rPr lang="es-ES" b="1" dirty="0" smtClean="0">
                <a:solidFill>
                  <a:schemeClr val="accent1">
                    <a:lumMod val="75000"/>
                  </a:schemeClr>
                </a:solidFill>
              </a:rPr>
              <a:t>¿Qué pretendió </a:t>
            </a:r>
            <a:br>
              <a:rPr lang="es-ES" b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es-ES" b="1" dirty="0" smtClean="0">
                <a:solidFill>
                  <a:schemeClr val="accent1">
                    <a:lumMod val="75000"/>
                  </a:schemeClr>
                </a:solidFill>
              </a:rPr>
              <a:t>San Antonio Mª Claret?</a:t>
            </a:r>
            <a:endParaRPr lang="es-ES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graphicFrame>
        <p:nvGraphicFramePr>
          <p:cNvPr id="3" name="2 Diagrama"/>
          <p:cNvGraphicFramePr/>
          <p:nvPr/>
        </p:nvGraphicFramePr>
        <p:xfrm>
          <a:off x="0" y="6357958"/>
          <a:ext cx="9144000" cy="21431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Título"/>
          <p:cNvSpPr>
            <a:spLocks noGrp="1"/>
          </p:cNvSpPr>
          <p:nvPr>
            <p:ph type="ctrTitle"/>
          </p:nvPr>
        </p:nvSpPr>
        <p:spPr>
          <a:xfrm>
            <a:off x="-1285916" y="1643050"/>
            <a:ext cx="7358114" cy="1828800"/>
          </a:xfrm>
        </p:spPr>
        <p:txBody>
          <a:bodyPr/>
          <a:lstStyle/>
          <a:p>
            <a:r>
              <a:rPr lang="es-ES" dirty="0" smtClean="0"/>
              <a:t>Una respuesta…</a:t>
            </a:r>
            <a:endParaRPr lang="es-ES" dirty="0"/>
          </a:p>
        </p:txBody>
      </p:sp>
      <p:sp>
        <p:nvSpPr>
          <p:cNvPr id="5" name="4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 dirty="0"/>
          </a:p>
        </p:txBody>
      </p:sp>
      <p:graphicFrame>
        <p:nvGraphicFramePr>
          <p:cNvPr id="6" name="5 Diagrama"/>
          <p:cNvGraphicFramePr/>
          <p:nvPr/>
        </p:nvGraphicFramePr>
        <p:xfrm>
          <a:off x="0" y="6357958"/>
          <a:ext cx="9144000" cy="21431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3 Diagrama"/>
          <p:cNvGraphicFramePr/>
          <p:nvPr/>
        </p:nvGraphicFramePr>
        <p:xfrm>
          <a:off x="357158" y="4714884"/>
          <a:ext cx="8229600" cy="1143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3" name="2 Diagrama"/>
          <p:cNvGraphicFramePr/>
          <p:nvPr/>
        </p:nvGraphicFramePr>
        <p:xfrm>
          <a:off x="0" y="6357958"/>
          <a:ext cx="9144000" cy="21431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33333  E" pathEditMode="relative" ptsTypes="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Título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ES" dirty="0" smtClean="0"/>
              <a:t>Un símbolo…</a:t>
            </a:r>
            <a:endParaRPr lang="es-ES" dirty="0"/>
          </a:p>
        </p:txBody>
      </p:sp>
      <p:sp>
        <p:nvSpPr>
          <p:cNvPr id="5" name="4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graphicFrame>
        <p:nvGraphicFramePr>
          <p:cNvPr id="6" name="5 Diagrama"/>
          <p:cNvGraphicFramePr/>
          <p:nvPr/>
        </p:nvGraphicFramePr>
        <p:xfrm>
          <a:off x="0" y="6357958"/>
          <a:ext cx="9144000" cy="21431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Título"/>
          <p:cNvSpPr>
            <a:spLocks noGrp="1"/>
          </p:cNvSpPr>
          <p:nvPr>
            <p:ph type="title"/>
          </p:nvPr>
        </p:nvSpPr>
        <p:spPr>
          <a:xfrm>
            <a:off x="642910" y="5072074"/>
            <a:ext cx="4386266" cy="1162050"/>
          </a:xfrm>
        </p:spPr>
        <p:txBody>
          <a:bodyPr/>
          <a:lstStyle/>
          <a:p>
            <a:r>
              <a:rPr lang="es-ES" sz="7200" dirty="0" smtClean="0">
                <a:solidFill>
                  <a:schemeClr val="accent1">
                    <a:lumMod val="75000"/>
                  </a:schemeClr>
                </a:solidFill>
              </a:rPr>
              <a:t>El fuego</a:t>
            </a:r>
            <a:endParaRPr lang="es-ES" sz="72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6" name="5 Marcador de texto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es-ES" dirty="0"/>
          </a:p>
        </p:txBody>
      </p:sp>
      <p:pic>
        <p:nvPicPr>
          <p:cNvPr id="1026" name="Picture 2" descr="C:\Documents and Settings\Juan\Configuración local\Archivos temporales de Internet\Content.IE5\C163G5M3\MPj04094220000[1]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 rot="1097425">
            <a:off x="2596742" y="1371375"/>
            <a:ext cx="5710964" cy="38102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</p:pic>
      <p:graphicFrame>
        <p:nvGraphicFramePr>
          <p:cNvPr id="5" name="4 Diagrama"/>
          <p:cNvGraphicFramePr/>
          <p:nvPr/>
        </p:nvGraphicFramePr>
        <p:xfrm>
          <a:off x="0" y="6357958"/>
          <a:ext cx="9144000" cy="21431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5 Diagrama"/>
          <p:cNvGraphicFramePr/>
          <p:nvPr/>
        </p:nvGraphicFramePr>
        <p:xfrm>
          <a:off x="714348" y="2214554"/>
          <a:ext cx="8143932" cy="40481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5" name="4 Diagrama"/>
          <p:cNvGraphicFramePr/>
          <p:nvPr/>
        </p:nvGraphicFramePr>
        <p:xfrm>
          <a:off x="609600" y="304801"/>
          <a:ext cx="8320118" cy="16240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graphicFrame>
        <p:nvGraphicFramePr>
          <p:cNvPr id="4" name="3 Diagrama"/>
          <p:cNvGraphicFramePr/>
          <p:nvPr/>
        </p:nvGraphicFramePr>
        <p:xfrm>
          <a:off x="0" y="6357958"/>
          <a:ext cx="9144000" cy="21431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0" r:lo="rId11" r:qs="rId12" r:cs="rId13"/>
          </a:graphicData>
        </a:graphic>
      </p:graphicFrame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AsOne/>
      </p:bldGraphic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10 Diagrama"/>
          <p:cNvGraphicFramePr/>
          <p:nvPr/>
        </p:nvGraphicFramePr>
        <p:xfrm>
          <a:off x="0" y="1676400"/>
          <a:ext cx="6357950" cy="5794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10" name="9 Diagrama"/>
          <p:cNvGraphicFramePr/>
          <p:nvPr/>
        </p:nvGraphicFramePr>
        <p:xfrm>
          <a:off x="285720" y="3000372"/>
          <a:ext cx="8382000" cy="914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aphicFrame>
        <p:nvGraphicFramePr>
          <p:cNvPr id="12" name="11 Diagrama"/>
          <p:cNvGraphicFramePr/>
          <p:nvPr/>
        </p:nvGraphicFramePr>
        <p:xfrm>
          <a:off x="0" y="2438400"/>
          <a:ext cx="6357950" cy="5794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1" r:lo="rId12" r:qs="rId13" r:cs="rId14"/>
          </a:graphicData>
        </a:graphic>
      </p:graphicFrame>
      <p:graphicFrame>
        <p:nvGraphicFramePr>
          <p:cNvPr id="13" name="12 Diagrama"/>
          <p:cNvGraphicFramePr/>
          <p:nvPr/>
        </p:nvGraphicFramePr>
        <p:xfrm>
          <a:off x="0" y="3214686"/>
          <a:ext cx="6429388" cy="5794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5" r:lo="rId16" r:qs="rId17" r:cs="rId18"/>
          </a:graphicData>
        </a:graphic>
      </p:graphicFrame>
      <p:graphicFrame>
        <p:nvGraphicFramePr>
          <p:cNvPr id="14" name="13 Diagrama"/>
          <p:cNvGraphicFramePr/>
          <p:nvPr/>
        </p:nvGraphicFramePr>
        <p:xfrm>
          <a:off x="0" y="4114800"/>
          <a:ext cx="6500826" cy="5794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9" r:lo="rId20" r:qs="rId21" r:cs="rId22"/>
          </a:graphicData>
        </a:graphic>
      </p:graphicFrame>
      <p:graphicFrame>
        <p:nvGraphicFramePr>
          <p:cNvPr id="15" name="14 Diagrama"/>
          <p:cNvGraphicFramePr/>
          <p:nvPr/>
        </p:nvGraphicFramePr>
        <p:xfrm>
          <a:off x="0" y="4876800"/>
          <a:ext cx="6572264" cy="5794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3" r:lo="rId24" r:qs="rId25" r:cs="rId26"/>
          </a:graphicData>
        </a:graphic>
      </p:graphicFrame>
      <p:graphicFrame>
        <p:nvGraphicFramePr>
          <p:cNvPr id="16" name="15 Diagrama"/>
          <p:cNvGraphicFramePr/>
          <p:nvPr/>
        </p:nvGraphicFramePr>
        <p:xfrm>
          <a:off x="0" y="5661025"/>
          <a:ext cx="6643702" cy="5794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7" r:lo="rId28" r:qs="rId29" r:cs="rId30"/>
          </a:graphicData>
        </a:graphic>
      </p:graphicFrame>
      <p:graphicFrame>
        <p:nvGraphicFramePr>
          <p:cNvPr id="9" name="8 Diagrama"/>
          <p:cNvGraphicFramePr/>
          <p:nvPr/>
        </p:nvGraphicFramePr>
        <p:xfrm>
          <a:off x="0" y="6357958"/>
          <a:ext cx="9144000" cy="21431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1" r:lo="rId32" r:qs="rId33" r:cs="rId34"/>
          </a:graphicData>
        </a:graphic>
      </p:graphicFrame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3.33333E-6 L 0.00261 -0.392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" y="-1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1" grpId="0">
        <p:bldAsOne/>
      </p:bldGraphic>
      <p:bldGraphic spid="10" grpId="0">
        <p:bldAsOne/>
      </p:bldGraphic>
      <p:bldGraphic spid="12" grpId="0">
        <p:bldAsOne/>
      </p:bldGraphic>
      <p:bldGraphic spid="13" grpId="0">
        <p:bldAsOne/>
      </p:bldGraphic>
      <p:bldGraphic spid="14" grpId="0">
        <p:bldAsOne/>
      </p:bldGraphic>
      <p:bldGraphic spid="15" grpId="0">
        <p:bldAsOne/>
      </p:bldGraphic>
      <p:bldGraphic spid="16" grpId="0">
        <p:bldAsOne/>
      </p:bldGraphic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Text Box 2"/>
          <p:cNvSpPr txBox="1">
            <a:spLocks noChangeArrowheads="1"/>
          </p:cNvSpPr>
          <p:nvPr/>
        </p:nvSpPr>
        <p:spPr bwMode="auto">
          <a:xfrm>
            <a:off x="684213" y="549275"/>
            <a:ext cx="7391400" cy="494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 anchor="b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0600" dirty="0">
                <a:solidFill>
                  <a:srgbClr val="C00000"/>
                </a:solidFill>
                <a:latin typeface="Lucida Handwriting" pitchFamily="66" charset="0"/>
              </a:rPr>
              <a:t>All you need is love</a:t>
            </a:r>
          </a:p>
        </p:txBody>
      </p:sp>
      <p:sp>
        <p:nvSpPr>
          <p:cNvPr id="69635" name="Text Box 4"/>
          <p:cNvSpPr txBox="1">
            <a:spLocks noChangeArrowheads="1"/>
          </p:cNvSpPr>
          <p:nvPr/>
        </p:nvSpPr>
        <p:spPr bwMode="auto">
          <a:xfrm>
            <a:off x="3260725" y="2967038"/>
            <a:ext cx="184150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2075" tIns="46038" rIns="92075" bIns="46038" anchor="b">
            <a:spAutoFit/>
          </a:bodyPr>
          <a:lstStyle/>
          <a:p>
            <a:endParaRPr lang="es-ES"/>
          </a:p>
        </p:txBody>
      </p:sp>
      <p:sp>
        <p:nvSpPr>
          <p:cNvPr id="63493" name="Text Box 5"/>
          <p:cNvSpPr txBox="1">
            <a:spLocks noChangeArrowheads="1"/>
          </p:cNvSpPr>
          <p:nvPr/>
        </p:nvSpPr>
        <p:spPr bwMode="auto">
          <a:xfrm>
            <a:off x="0" y="5778500"/>
            <a:ext cx="9144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 anchor="b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600" dirty="0">
                <a:solidFill>
                  <a:schemeClr val="accent1">
                    <a:lumMod val="75000"/>
                  </a:schemeClr>
                </a:solidFill>
                <a:latin typeface="ShelleyAllegro BT" pitchFamily="66" charset="0"/>
              </a:rPr>
              <a:t>O sea: Si no </a:t>
            </a:r>
            <a:r>
              <a:rPr lang="en-US" sz="3600" dirty="0" err="1">
                <a:solidFill>
                  <a:schemeClr val="accent1">
                    <a:lumMod val="75000"/>
                  </a:schemeClr>
                </a:solidFill>
                <a:latin typeface="ShelleyAllegro BT" pitchFamily="66" charset="0"/>
              </a:rPr>
              <a:t>tengo</a:t>
            </a:r>
            <a:r>
              <a:rPr lang="en-US" sz="3600" dirty="0">
                <a:solidFill>
                  <a:schemeClr val="accent1">
                    <a:lumMod val="75000"/>
                  </a:schemeClr>
                </a:solidFill>
                <a:latin typeface="ShelleyAllegro BT" pitchFamily="66" charset="0"/>
              </a:rPr>
              <a:t> </a:t>
            </a:r>
            <a:r>
              <a:rPr lang="en-US" sz="3600" dirty="0" err="1">
                <a:solidFill>
                  <a:schemeClr val="accent1">
                    <a:lumMod val="75000"/>
                  </a:schemeClr>
                </a:solidFill>
                <a:latin typeface="ShelleyAllegro BT" pitchFamily="66" charset="0"/>
              </a:rPr>
              <a:t>amor</a:t>
            </a:r>
            <a:r>
              <a:rPr lang="en-US" sz="3600" dirty="0">
                <a:solidFill>
                  <a:schemeClr val="accent1">
                    <a:lumMod val="75000"/>
                  </a:schemeClr>
                </a:solidFill>
                <a:latin typeface="ShelleyAllegro BT" pitchFamily="66" charset="0"/>
              </a:rPr>
              <a:t>, de nada me </a:t>
            </a:r>
            <a:r>
              <a:rPr lang="en-US" sz="3600" dirty="0" err="1">
                <a:solidFill>
                  <a:schemeClr val="accent1">
                    <a:lumMod val="75000"/>
                  </a:schemeClr>
                </a:solidFill>
                <a:latin typeface="ShelleyAllegro BT" pitchFamily="66" charset="0"/>
              </a:rPr>
              <a:t>sirve</a:t>
            </a:r>
            <a:endParaRPr lang="en-US" sz="3600" dirty="0">
              <a:solidFill>
                <a:schemeClr val="accent1">
                  <a:lumMod val="75000"/>
                </a:schemeClr>
              </a:solidFill>
            </a:endParaRPr>
          </a:p>
        </p:txBody>
      </p:sp>
      <p:graphicFrame>
        <p:nvGraphicFramePr>
          <p:cNvPr id="5" name="4 Diagrama"/>
          <p:cNvGraphicFramePr/>
          <p:nvPr/>
        </p:nvGraphicFramePr>
        <p:xfrm>
          <a:off x="0" y="6357958"/>
          <a:ext cx="9144000" cy="21431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63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6349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34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34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34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34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90" grpId="0" autoUpdateAnimBg="0"/>
      <p:bldP spid="63493" grpId="0" autoUpdateAnimBg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4931" name="Picture 2051" descr="pintor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708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4932" name="Text Box 2052"/>
          <p:cNvSpPr txBox="1">
            <a:spLocks noChangeArrowheads="1"/>
          </p:cNvSpPr>
          <p:nvPr/>
        </p:nvSpPr>
        <p:spPr bwMode="auto">
          <a:xfrm>
            <a:off x="3810000" y="3962400"/>
            <a:ext cx="5029200" cy="192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 anchor="b"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6000" b="1" i="0" dirty="0">
                <a:solidFill>
                  <a:schemeClr val="tx1"/>
                </a:solidFill>
                <a:latin typeface="Tahoma" charset="0"/>
              </a:rPr>
              <a:t>Am</a:t>
            </a:r>
            <a:r>
              <a:rPr lang="es-ES_tradnl" sz="6000" b="1" i="0" dirty="0">
                <a:latin typeface="Tahoma" charset="0"/>
              </a:rPr>
              <a:t>igos, no </a:t>
            </a:r>
            <a:r>
              <a:rPr lang="es-ES_tradnl" sz="6000" b="1" i="0" dirty="0">
                <a:solidFill>
                  <a:schemeClr val="tx1"/>
                </a:solidFill>
                <a:latin typeface="Tahoma" charset="0"/>
              </a:rPr>
              <a:t>fun</a:t>
            </a:r>
            <a:r>
              <a:rPr lang="es-ES_tradnl" sz="6000" b="1" i="0" dirty="0">
                <a:latin typeface="Tahoma" charset="0"/>
              </a:rPr>
              <a:t>cionarios</a:t>
            </a:r>
            <a:endParaRPr lang="es-ES" sz="6000" b="1" i="0" dirty="0">
              <a:latin typeface="Tahoma" charset="0"/>
            </a:endParaRPr>
          </a:p>
        </p:txBody>
      </p:sp>
      <p:graphicFrame>
        <p:nvGraphicFramePr>
          <p:cNvPr id="4" name="3 Diagrama"/>
          <p:cNvGraphicFramePr/>
          <p:nvPr/>
        </p:nvGraphicFramePr>
        <p:xfrm>
          <a:off x="0" y="6357958"/>
          <a:ext cx="9144000" cy="21431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249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249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493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50000"/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>
          <a:xfrm>
            <a:off x="357158" y="785794"/>
            <a:ext cx="8472518" cy="2643206"/>
          </a:xfrm>
        </p:spPr>
        <p:txBody>
          <a:bodyPr>
            <a:normAutofit/>
          </a:bodyPr>
          <a:lstStyle/>
          <a:p>
            <a:pPr eaLnBrk="1" hangingPunct="1"/>
            <a:r>
              <a:rPr lang="es-ES_tradnl" sz="5400" dirty="0" smtClean="0"/>
              <a:t>¿Qué pasaría </a:t>
            </a:r>
            <a:br>
              <a:rPr lang="es-ES_tradnl" sz="5400" dirty="0" smtClean="0"/>
            </a:br>
            <a:r>
              <a:rPr lang="es-ES_tradnl" sz="5400" dirty="0" smtClean="0"/>
              <a:t>si no existiese</a:t>
            </a:r>
            <a:br>
              <a:rPr lang="es-ES_tradnl" sz="5400" dirty="0" smtClean="0"/>
            </a:br>
            <a:r>
              <a:rPr lang="es-ES_tradnl" sz="5400" dirty="0" smtClean="0"/>
              <a:t>el Ideario...?</a:t>
            </a:r>
            <a:endParaRPr lang="es-MX" sz="5400" dirty="0" smtClean="0"/>
          </a:p>
        </p:txBody>
      </p:sp>
      <p:sp>
        <p:nvSpPr>
          <p:cNvPr id="5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2571744"/>
            <a:ext cx="8229600" cy="2428892"/>
          </a:xfrm>
        </p:spPr>
        <p:txBody>
          <a:bodyPr/>
          <a:lstStyle/>
          <a:p>
            <a:pPr eaLnBrk="1" hangingPunct="1"/>
            <a:endParaRPr lang="es-ES_tradnl" dirty="0" smtClean="0"/>
          </a:p>
          <a:p>
            <a:pPr eaLnBrk="1" hangingPunct="1"/>
            <a:endParaRPr lang="es-ES_tradnl" dirty="0" smtClean="0"/>
          </a:p>
          <a:p>
            <a:pPr eaLnBrk="1" hangingPunct="1">
              <a:buFontTx/>
              <a:buNone/>
            </a:pPr>
            <a:r>
              <a:rPr lang="es-ES_tradnl" dirty="0" smtClean="0"/>
              <a:t>				..... </a:t>
            </a:r>
            <a:r>
              <a:rPr lang="es-ES_tradnl" sz="8000" dirty="0" smtClean="0"/>
              <a:t>¿NADA?</a:t>
            </a:r>
            <a:endParaRPr lang="es-MX" sz="8000" dirty="0" smtClean="0"/>
          </a:p>
        </p:txBody>
      </p:sp>
      <p:graphicFrame>
        <p:nvGraphicFramePr>
          <p:cNvPr id="6" name="5 Diagrama"/>
          <p:cNvGraphicFramePr/>
          <p:nvPr/>
        </p:nvGraphicFramePr>
        <p:xfrm>
          <a:off x="0" y="6357958"/>
          <a:ext cx="9144000" cy="21431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1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3 Diagrama"/>
          <p:cNvGraphicFramePr/>
          <p:nvPr/>
        </p:nvGraphicFramePr>
        <p:xfrm>
          <a:off x="1785918" y="1428736"/>
          <a:ext cx="5429288" cy="38576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3" name="2 Diagrama"/>
          <p:cNvGraphicFramePr/>
          <p:nvPr/>
        </p:nvGraphicFramePr>
        <p:xfrm>
          <a:off x="0" y="6357958"/>
          <a:ext cx="9144000" cy="21431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5 Diagrama"/>
          <p:cNvGraphicFramePr/>
          <p:nvPr/>
        </p:nvGraphicFramePr>
        <p:xfrm>
          <a:off x="1042988" y="765175"/>
          <a:ext cx="7239000" cy="101630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7" name="6 Diagrama"/>
          <p:cNvGraphicFramePr/>
          <p:nvPr/>
        </p:nvGraphicFramePr>
        <p:xfrm>
          <a:off x="1042988" y="2708275"/>
          <a:ext cx="7273925" cy="101630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graphicFrame>
        <p:nvGraphicFramePr>
          <p:cNvPr id="8" name="7 Diagrama"/>
          <p:cNvGraphicFramePr/>
          <p:nvPr/>
        </p:nvGraphicFramePr>
        <p:xfrm>
          <a:off x="1042988" y="4652963"/>
          <a:ext cx="7273925" cy="101630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0" r:lo="rId11" r:qs="rId12" r:cs="rId13"/>
          </a:graphicData>
        </a:graphic>
      </p:graphicFrame>
      <p:graphicFrame>
        <p:nvGraphicFramePr>
          <p:cNvPr id="5" name="4 Diagrama"/>
          <p:cNvGraphicFramePr/>
          <p:nvPr/>
        </p:nvGraphicFramePr>
        <p:xfrm>
          <a:off x="0" y="6357958"/>
          <a:ext cx="9144000" cy="21431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4" r:lo="rId15" r:qs="rId16" r:cs="rId17"/>
          </a:graphicData>
        </a:graphic>
      </p:graphicFrame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1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1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AsOne/>
      </p:bldGraphic>
      <p:bldGraphic spid="7" grpId="0">
        <p:bldAsOne/>
      </p:bldGraphic>
      <p:bldGraphic spid="8" grpId="0">
        <p:bldAsOne/>
      </p:bldGraphic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5 Diagrama"/>
          <p:cNvGraphicFramePr/>
          <p:nvPr/>
        </p:nvGraphicFramePr>
        <p:xfrm>
          <a:off x="785786" y="714356"/>
          <a:ext cx="7239000" cy="18573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7" name="6 Diagrama"/>
          <p:cNvGraphicFramePr/>
          <p:nvPr/>
        </p:nvGraphicFramePr>
        <p:xfrm>
          <a:off x="1042988" y="2708275"/>
          <a:ext cx="7273925" cy="157798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graphicFrame>
        <p:nvGraphicFramePr>
          <p:cNvPr id="8" name="7 Diagrama"/>
          <p:cNvGraphicFramePr/>
          <p:nvPr/>
        </p:nvGraphicFramePr>
        <p:xfrm>
          <a:off x="1042988" y="4652963"/>
          <a:ext cx="7273925" cy="156211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0" r:lo="rId11" r:qs="rId12" r:cs="rId13"/>
          </a:graphicData>
        </a:graphic>
      </p:graphicFrame>
      <p:graphicFrame>
        <p:nvGraphicFramePr>
          <p:cNvPr id="5" name="4 Diagrama"/>
          <p:cNvGraphicFramePr/>
          <p:nvPr/>
        </p:nvGraphicFramePr>
        <p:xfrm>
          <a:off x="0" y="6357958"/>
          <a:ext cx="9144000" cy="21431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4" r:lo="rId15" r:qs="rId16" r:cs="rId17"/>
          </a:graphicData>
        </a:graphic>
      </p:graphicFrame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AsOne/>
      </p:bldGraphic>
      <p:bldGraphic spid="7" grpId="0">
        <p:bldAsOne/>
      </p:bldGraphic>
      <p:bldGraphic spid="8" grpId="0">
        <p:bldAsOne/>
      </p:bldGraphic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4 Diagrama"/>
          <p:cNvGraphicFramePr/>
          <p:nvPr/>
        </p:nvGraphicFramePr>
        <p:xfrm>
          <a:off x="1071538" y="428604"/>
          <a:ext cx="7851648" cy="1828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4" name="3 Diagrama"/>
          <p:cNvGraphicFramePr/>
          <p:nvPr/>
        </p:nvGraphicFramePr>
        <p:xfrm>
          <a:off x="0" y="6357958"/>
          <a:ext cx="9144000" cy="21431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pic>
        <p:nvPicPr>
          <p:cNvPr id="6" name="5 Imagen" descr="Ant. Venceslá 003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 rot="4635846">
            <a:off x="2326000" y="2805909"/>
            <a:ext cx="4286248" cy="3214686"/>
          </a:xfrm>
          <a:prstGeom prst="rect">
            <a:avLst/>
          </a:prstGeom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6 Diagrama"/>
          <p:cNvGraphicFramePr/>
          <p:nvPr/>
        </p:nvGraphicFramePr>
        <p:xfrm>
          <a:off x="457200" y="704088"/>
          <a:ext cx="8229600" cy="1143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6" name="5 Marcador de contenido"/>
          <p:cNvGraphicFramePr>
            <a:graphicFrameLocks noGrp="1"/>
          </p:cNvGraphicFramePr>
          <p:nvPr>
            <p:ph idx="1"/>
          </p:nvPr>
        </p:nvGraphicFramePr>
        <p:xfrm>
          <a:off x="928662" y="2357430"/>
          <a:ext cx="7043758" cy="342234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graphicFrame>
        <p:nvGraphicFramePr>
          <p:cNvPr id="4" name="3 Diagrama"/>
          <p:cNvGraphicFramePr/>
          <p:nvPr/>
        </p:nvGraphicFramePr>
        <p:xfrm>
          <a:off x="0" y="6357958"/>
          <a:ext cx="9144000" cy="21431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0" r:lo="rId11" r:qs="rId12" r:cs="rId13"/>
          </a:graphicData>
        </a:graphic>
      </p:graphicFrame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4 Diagrama"/>
          <p:cNvGraphicFramePr/>
          <p:nvPr/>
        </p:nvGraphicFramePr>
        <p:xfrm>
          <a:off x="457200" y="704088"/>
          <a:ext cx="8229600" cy="1143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6" name="5 Marcador de contenido"/>
          <p:cNvGraphicFramePr>
            <a:graphicFrameLocks noGrp="1"/>
          </p:cNvGraphicFramePr>
          <p:nvPr>
            <p:ph idx="1"/>
          </p:nvPr>
        </p:nvGraphicFramePr>
        <p:xfrm>
          <a:off x="457200" y="1935480"/>
          <a:ext cx="8229600" cy="43891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graphicFrame>
        <p:nvGraphicFramePr>
          <p:cNvPr id="4" name="3 Diagrama"/>
          <p:cNvGraphicFramePr/>
          <p:nvPr/>
        </p:nvGraphicFramePr>
        <p:xfrm>
          <a:off x="0" y="6357958"/>
          <a:ext cx="9144000" cy="21431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0" r:lo="rId11" r:qs="rId12" r:cs="rId13"/>
          </a:graphicData>
        </a:graphic>
      </p:graphicFrame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4 Diagrama"/>
          <p:cNvGraphicFramePr/>
          <p:nvPr/>
        </p:nvGraphicFramePr>
        <p:xfrm>
          <a:off x="457200" y="704088"/>
          <a:ext cx="8229600" cy="1143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8" name="7 Marcador de contenido"/>
          <p:cNvGraphicFramePr>
            <a:graphicFrameLocks noGrp="1"/>
          </p:cNvGraphicFramePr>
          <p:nvPr>
            <p:ph idx="1"/>
          </p:nvPr>
        </p:nvGraphicFramePr>
        <p:xfrm>
          <a:off x="457200" y="1935480"/>
          <a:ext cx="8472518" cy="43891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graphicFrame>
        <p:nvGraphicFramePr>
          <p:cNvPr id="4" name="3 Diagrama"/>
          <p:cNvGraphicFramePr/>
          <p:nvPr/>
        </p:nvGraphicFramePr>
        <p:xfrm>
          <a:off x="0" y="6357958"/>
          <a:ext cx="9144000" cy="21431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0" r:lo="rId11" r:qs="rId12" r:cs="rId13"/>
          </a:graphicData>
        </a:graphic>
      </p:graphicFrame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4 Diagrama"/>
          <p:cNvGraphicFramePr/>
          <p:nvPr/>
        </p:nvGraphicFramePr>
        <p:xfrm>
          <a:off x="457200" y="704088"/>
          <a:ext cx="8229600" cy="1143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147" name="2 Marcador de contenido"/>
          <p:cNvSpPr>
            <a:spLocks noGrp="1"/>
          </p:cNvSpPr>
          <p:nvPr>
            <p:ph idx="1"/>
          </p:nvPr>
        </p:nvSpPr>
        <p:spPr/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buNone/>
            </a:pPr>
            <a:endParaRPr lang="es-ES" dirty="0" smtClean="0"/>
          </a:p>
          <a:p>
            <a:pPr lvl="1">
              <a:buNone/>
            </a:pPr>
            <a:r>
              <a:rPr lang="es-ES" sz="2800" dirty="0" smtClean="0">
                <a:solidFill>
                  <a:schemeClr val="bg1"/>
                </a:solidFill>
              </a:rPr>
              <a:t>- Entidad titular</a:t>
            </a:r>
          </a:p>
          <a:p>
            <a:pPr lvl="1">
              <a:buNone/>
            </a:pPr>
            <a:r>
              <a:rPr lang="es-ES" sz="2800" dirty="0" smtClean="0">
                <a:solidFill>
                  <a:schemeClr val="bg1"/>
                </a:solidFill>
              </a:rPr>
              <a:t>- Educadores</a:t>
            </a:r>
          </a:p>
          <a:p>
            <a:pPr lvl="1">
              <a:buNone/>
            </a:pPr>
            <a:r>
              <a:rPr lang="es-ES" sz="2800" dirty="0" smtClean="0">
                <a:solidFill>
                  <a:schemeClr val="bg1"/>
                </a:solidFill>
              </a:rPr>
              <a:t>- Familias</a:t>
            </a:r>
          </a:p>
          <a:p>
            <a:pPr lvl="1">
              <a:buNone/>
            </a:pPr>
            <a:r>
              <a:rPr lang="es-ES" sz="2800" dirty="0" smtClean="0">
                <a:solidFill>
                  <a:schemeClr val="bg1"/>
                </a:solidFill>
              </a:rPr>
              <a:t>-Todos dadores de identidad y de sentido a la labor educativa y evangelizadora.</a:t>
            </a:r>
          </a:p>
          <a:p>
            <a:pPr lvl="1">
              <a:buFontTx/>
              <a:buChar char="-"/>
            </a:pPr>
            <a:r>
              <a:rPr lang="es-ES" sz="2800" dirty="0" smtClean="0">
                <a:solidFill>
                  <a:schemeClr val="bg1"/>
                </a:solidFill>
              </a:rPr>
              <a:t>-Todos procuran la actualización técnica, pedagógica </a:t>
            </a:r>
            <a:r>
              <a:rPr lang="es-ES" sz="2800" dirty="0" smtClean="0"/>
              <a:t>y organizativa.</a:t>
            </a:r>
          </a:p>
        </p:txBody>
      </p:sp>
      <p:graphicFrame>
        <p:nvGraphicFramePr>
          <p:cNvPr id="4" name="3 Diagrama"/>
          <p:cNvGraphicFramePr/>
          <p:nvPr/>
        </p:nvGraphicFramePr>
        <p:xfrm>
          <a:off x="0" y="6357958"/>
          <a:ext cx="9144000" cy="21431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4 Imagen" descr="Ant. Venceslá 00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714876" y="3143248"/>
            <a:ext cx="4190997" cy="3143248"/>
          </a:xfrm>
          <a:prstGeom prst="rect">
            <a:avLst/>
          </a:prstGeom>
          <a:effectLst>
            <a:innerShdw blurRad="63500" dist="50800" dir="13500000">
              <a:prstClr val="black">
                <a:alpha val="50000"/>
              </a:prstClr>
            </a:innerShdw>
          </a:effectLst>
        </p:spPr>
      </p:pic>
      <p:sp>
        <p:nvSpPr>
          <p:cNvPr id="7170" name="1 Título"/>
          <p:cNvSpPr>
            <a:spLocks noGrp="1"/>
          </p:cNvSpPr>
          <p:nvPr>
            <p:ph type="title"/>
          </p:nvPr>
        </p:nvSpPr>
        <p:spPr>
          <a:xfrm>
            <a:off x="571472" y="3286124"/>
            <a:ext cx="8229600" cy="2214563"/>
          </a:xfrm>
        </p:spPr>
        <p:txBody>
          <a:bodyPr>
            <a:normAutofit fontScale="90000"/>
          </a:bodyPr>
          <a:lstStyle/>
          <a:p>
            <a:r>
              <a:rPr lang="es-ES" dirty="0" smtClean="0"/>
              <a:t/>
            </a:r>
            <a:br>
              <a:rPr lang="es-ES" dirty="0" smtClean="0"/>
            </a:br>
            <a:r>
              <a:rPr lang="es-ES" dirty="0" smtClean="0">
                <a:solidFill>
                  <a:schemeClr val="bg1"/>
                </a:solidFill>
              </a:rPr>
              <a:t>¿Qué persona queremos formar?</a:t>
            </a:r>
          </a:p>
        </p:txBody>
      </p:sp>
      <p:graphicFrame>
        <p:nvGraphicFramePr>
          <p:cNvPr id="3" name="2 Diagrama"/>
          <p:cNvGraphicFramePr/>
          <p:nvPr/>
        </p:nvGraphicFramePr>
        <p:xfrm>
          <a:off x="0" y="6357958"/>
          <a:ext cx="9144000" cy="21431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4" name="3 Diagrama"/>
          <p:cNvGraphicFramePr/>
          <p:nvPr/>
        </p:nvGraphicFramePr>
        <p:xfrm>
          <a:off x="714348" y="1071546"/>
          <a:ext cx="7851648" cy="1828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1 Título"/>
          <p:cNvSpPr>
            <a:spLocks noGrp="1"/>
          </p:cNvSpPr>
          <p:nvPr>
            <p:ph type="title"/>
          </p:nvPr>
        </p:nvSpPr>
        <p:spPr>
          <a:xfrm>
            <a:off x="428625" y="2357438"/>
            <a:ext cx="8229600" cy="1143000"/>
          </a:xfrm>
        </p:spPr>
        <p:txBody>
          <a:bodyPr/>
          <a:lstStyle/>
          <a:p>
            <a:r>
              <a:rPr lang="es-ES" smtClean="0"/>
              <a:t>Formación en valores</a:t>
            </a:r>
          </a:p>
        </p:txBody>
      </p:sp>
      <p:graphicFrame>
        <p:nvGraphicFramePr>
          <p:cNvPr id="3" name="2 Diagrama"/>
          <p:cNvGraphicFramePr/>
          <p:nvPr/>
        </p:nvGraphicFramePr>
        <p:xfrm>
          <a:off x="0" y="6357958"/>
          <a:ext cx="9144000" cy="21431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500034" y="428604"/>
            <a:ext cx="8229600" cy="1143000"/>
          </a:xfrm>
        </p:spPr>
        <p:txBody>
          <a:bodyPr/>
          <a:lstStyle/>
          <a:p>
            <a:pPr eaLnBrk="1" hangingPunct="1"/>
            <a:r>
              <a:rPr lang="es-ES_tradnl" dirty="0" smtClean="0"/>
              <a:t>Inaugurar este Ideario es...</a:t>
            </a:r>
            <a:endParaRPr lang="es-MX" dirty="0" smtClean="0"/>
          </a:p>
        </p:txBody>
      </p:sp>
      <p:graphicFrame>
        <p:nvGraphicFramePr>
          <p:cNvPr id="4" name="3 Diagrama"/>
          <p:cNvGraphicFramePr/>
          <p:nvPr/>
        </p:nvGraphicFramePr>
        <p:xfrm>
          <a:off x="0" y="6357958"/>
          <a:ext cx="9144000" cy="21431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5" name="4 Diagrama"/>
          <p:cNvGraphicFramePr/>
          <p:nvPr/>
        </p:nvGraphicFramePr>
        <p:xfrm>
          <a:off x="1357290" y="1785926"/>
          <a:ext cx="4691074" cy="15716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grpSp>
        <p:nvGrpSpPr>
          <p:cNvPr id="6" name="5 Grupo"/>
          <p:cNvGrpSpPr/>
          <p:nvPr/>
        </p:nvGrpSpPr>
        <p:grpSpPr>
          <a:xfrm>
            <a:off x="1357290" y="3143248"/>
            <a:ext cx="6488941" cy="626161"/>
            <a:chOff x="0" y="445407"/>
            <a:chExt cx="5560247" cy="626161"/>
          </a:xfrm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</p:grpSpPr>
        <p:sp>
          <p:nvSpPr>
            <p:cNvPr id="8" name="7 Rectángulo redondeado"/>
            <p:cNvSpPr/>
            <p:nvPr/>
          </p:nvSpPr>
          <p:spPr>
            <a:xfrm rot="10800000" flipV="1">
              <a:off x="0" y="445407"/>
              <a:ext cx="4691073" cy="626161"/>
            </a:xfrm>
            <a:prstGeom prst="roundRect">
              <a:avLst/>
            </a:prstGeom>
            <a:sp3d contourW="19050" prstMaterial="metal">
              <a:bevelT w="88900" h="203200"/>
              <a:bevelB w="165100" h="2540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8 Rectángulo"/>
            <p:cNvSpPr/>
            <p:nvPr/>
          </p:nvSpPr>
          <p:spPr>
            <a:xfrm>
              <a:off x="30567" y="475974"/>
              <a:ext cx="5529680" cy="565027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02870" tIns="102870" rIns="102870" bIns="102870" numCol="1" spcCol="1270" anchor="ctr" anchorCtr="0">
              <a:noAutofit/>
            </a:bodyPr>
            <a:lstStyle/>
            <a:p>
              <a:pPr lvl="0" algn="l" defTabSz="1200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ES" sz="2700" kern="1200" dirty="0" smtClean="0"/>
                <a:t>Redescubrir el sentido del colegio</a:t>
              </a:r>
              <a:endParaRPr lang="es-ES" sz="2700" kern="1200" dirty="0"/>
            </a:p>
          </p:txBody>
        </p:sp>
      </p:grpSp>
      <p:grpSp>
        <p:nvGrpSpPr>
          <p:cNvPr id="10" name="9 Grupo"/>
          <p:cNvGrpSpPr/>
          <p:nvPr/>
        </p:nvGrpSpPr>
        <p:grpSpPr>
          <a:xfrm>
            <a:off x="1357290" y="4214818"/>
            <a:ext cx="4691073" cy="626161"/>
            <a:chOff x="0" y="445407"/>
            <a:chExt cx="4691073" cy="626161"/>
          </a:xfrm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</p:grpSpPr>
        <p:sp>
          <p:nvSpPr>
            <p:cNvPr id="11" name="10 Rectángulo redondeado"/>
            <p:cNvSpPr/>
            <p:nvPr/>
          </p:nvSpPr>
          <p:spPr>
            <a:xfrm rot="10800000" flipV="1">
              <a:off x="0" y="445407"/>
              <a:ext cx="4691073" cy="626161"/>
            </a:xfrm>
            <a:prstGeom prst="roundRect">
              <a:avLst/>
            </a:prstGeom>
            <a:sp3d contourW="19050" prstMaterial="metal">
              <a:bevelT w="88900" h="203200"/>
              <a:bevelB w="165100" h="2540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2" name="11 Rectángulo"/>
            <p:cNvSpPr/>
            <p:nvPr/>
          </p:nvSpPr>
          <p:spPr>
            <a:xfrm>
              <a:off x="30567" y="475974"/>
              <a:ext cx="4629939" cy="565027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02870" tIns="102870" rIns="102870" bIns="102870" numCol="1" spcCol="1270" anchor="ctr" anchorCtr="0">
              <a:noAutofit/>
            </a:bodyPr>
            <a:lstStyle/>
            <a:p>
              <a:pPr lvl="0" algn="l" defTabSz="1200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ES" sz="2700" kern="1200" dirty="0" smtClean="0"/>
                <a:t>Proclamar su urgencia</a:t>
              </a:r>
              <a:endParaRPr lang="es-ES" sz="2700" kern="1200" dirty="0"/>
            </a:p>
          </p:txBody>
        </p:sp>
      </p:grpSp>
      <p:grpSp>
        <p:nvGrpSpPr>
          <p:cNvPr id="13" name="12 Grupo"/>
          <p:cNvGrpSpPr/>
          <p:nvPr/>
        </p:nvGrpSpPr>
        <p:grpSpPr>
          <a:xfrm>
            <a:off x="1357290" y="5143512"/>
            <a:ext cx="4691073" cy="626161"/>
            <a:chOff x="0" y="445407"/>
            <a:chExt cx="4691073" cy="626161"/>
          </a:xfrm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</p:grpSpPr>
        <p:sp>
          <p:nvSpPr>
            <p:cNvPr id="14" name="13 Rectángulo redondeado"/>
            <p:cNvSpPr/>
            <p:nvPr/>
          </p:nvSpPr>
          <p:spPr>
            <a:xfrm rot="10800000" flipV="1">
              <a:off x="0" y="445407"/>
              <a:ext cx="4691073" cy="626161"/>
            </a:xfrm>
            <a:prstGeom prst="roundRect">
              <a:avLst/>
            </a:prstGeom>
            <a:sp3d contourW="19050" prstMaterial="metal">
              <a:bevelT w="88900" h="203200"/>
              <a:bevelB w="165100" h="2540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5" name="14 Rectángulo"/>
            <p:cNvSpPr/>
            <p:nvPr/>
          </p:nvSpPr>
          <p:spPr>
            <a:xfrm>
              <a:off x="30567" y="475974"/>
              <a:ext cx="4629939" cy="565027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02870" tIns="102870" rIns="102870" bIns="102870" numCol="1" spcCol="1270" anchor="ctr" anchorCtr="0">
              <a:noAutofit/>
            </a:bodyPr>
            <a:lstStyle/>
            <a:p>
              <a:pPr lvl="0" algn="l" defTabSz="1200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ES" sz="2700" kern="1200" dirty="0" smtClean="0"/>
                <a:t>En un momento oportuno</a:t>
              </a:r>
              <a:endParaRPr lang="es-ES" sz="2700" kern="1200" dirty="0"/>
            </a:p>
          </p:txBody>
        </p:sp>
      </p:grpSp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1ºTrascendentes</a:t>
            </a:r>
          </a:p>
        </p:txBody>
      </p:sp>
      <p:sp>
        <p:nvSpPr>
          <p:cNvPr id="9219" name="2 Marcador de contenido"/>
          <p:cNvSpPr>
            <a:spLocks noGrp="1"/>
          </p:cNvSpPr>
          <p:nvPr>
            <p:ph idx="1"/>
          </p:nvPr>
        </p:nvSpPr>
        <p:spPr>
          <a:xfrm>
            <a:off x="500034" y="2500306"/>
            <a:ext cx="8229600" cy="2707966"/>
          </a:xfr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es-ES" dirty="0" smtClean="0"/>
              <a:t>Sentido de la vida y de la historia desde Dios.</a:t>
            </a:r>
          </a:p>
          <a:p>
            <a:r>
              <a:rPr lang="es-ES" dirty="0" smtClean="0"/>
              <a:t>Vocación cristiana: encuentro y seguimiento.</a:t>
            </a:r>
          </a:p>
          <a:p>
            <a:r>
              <a:rPr lang="es-ES" dirty="0" smtClean="0"/>
              <a:t>La comunidad cristiana, espacio para la convivencia y la comunión.</a:t>
            </a:r>
          </a:p>
          <a:p>
            <a:r>
              <a:rPr lang="es-ES" dirty="0" smtClean="0"/>
              <a:t>Un estilo de vida: los bienaventurados.</a:t>
            </a:r>
          </a:p>
        </p:txBody>
      </p:sp>
      <p:graphicFrame>
        <p:nvGraphicFramePr>
          <p:cNvPr id="4" name="3 Diagrama"/>
          <p:cNvGraphicFramePr/>
          <p:nvPr/>
        </p:nvGraphicFramePr>
        <p:xfrm>
          <a:off x="0" y="6357958"/>
          <a:ext cx="9144000" cy="21431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2º. Personales.</a:t>
            </a:r>
          </a:p>
        </p:txBody>
      </p:sp>
      <p:sp>
        <p:nvSpPr>
          <p:cNvPr id="10243" name="2 Marcador de contenido"/>
          <p:cNvSpPr>
            <a:spLocks noGrp="1"/>
          </p:cNvSpPr>
          <p:nvPr>
            <p:ph idx="1"/>
          </p:nvPr>
        </p:nvSpPr>
        <p:spPr>
          <a:xfrm>
            <a:off x="428596" y="2500306"/>
            <a:ext cx="8229600" cy="3136594"/>
          </a:xfr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es-ES" dirty="0" smtClean="0"/>
              <a:t>La libertad y la autoestima.</a:t>
            </a:r>
          </a:p>
          <a:p>
            <a:r>
              <a:rPr lang="es-ES" dirty="0" smtClean="0"/>
              <a:t>Amor a la vida, a los amigos, al trabajo.</a:t>
            </a:r>
          </a:p>
          <a:p>
            <a:r>
              <a:rPr lang="es-ES" dirty="0" smtClean="0"/>
              <a:t>El saber como conocimiento.</a:t>
            </a:r>
          </a:p>
          <a:p>
            <a:r>
              <a:rPr lang="es-ES" dirty="0" smtClean="0"/>
              <a:t>Adquisición de técnicas, habilidades y hábitos de trabajo.</a:t>
            </a:r>
          </a:p>
          <a:p>
            <a:r>
              <a:rPr lang="es-ES" dirty="0" smtClean="0"/>
              <a:t>Espíritu crítico y comprometido.</a:t>
            </a:r>
          </a:p>
        </p:txBody>
      </p:sp>
      <p:graphicFrame>
        <p:nvGraphicFramePr>
          <p:cNvPr id="4" name="3 Diagrama"/>
          <p:cNvGraphicFramePr/>
          <p:nvPr/>
        </p:nvGraphicFramePr>
        <p:xfrm>
          <a:off x="0" y="6357958"/>
          <a:ext cx="9144000" cy="21431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3º Sociales.</a:t>
            </a:r>
          </a:p>
        </p:txBody>
      </p:sp>
      <p:sp>
        <p:nvSpPr>
          <p:cNvPr id="11267" name="2 Marcador de contenido"/>
          <p:cNvSpPr>
            <a:spLocks noGrp="1"/>
          </p:cNvSpPr>
          <p:nvPr>
            <p:ph idx="1"/>
          </p:nvPr>
        </p:nvSpPr>
        <p:spPr>
          <a:xfrm>
            <a:off x="428596" y="2500306"/>
            <a:ext cx="8229600" cy="3208032"/>
          </a:xfr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es-ES" dirty="0" smtClean="0"/>
              <a:t>La familia, núcleo básico de la vida.</a:t>
            </a:r>
          </a:p>
          <a:p>
            <a:r>
              <a:rPr lang="es-ES" dirty="0" smtClean="0"/>
              <a:t>Sentir universal de los bienes.</a:t>
            </a:r>
          </a:p>
          <a:p>
            <a:r>
              <a:rPr lang="es-ES" dirty="0" smtClean="0"/>
              <a:t>Solidaridad con los que no tienen.</a:t>
            </a:r>
          </a:p>
          <a:p>
            <a:r>
              <a:rPr lang="es-ES" dirty="0" smtClean="0"/>
              <a:t>Sensibilidad y respeto hacia la creación.</a:t>
            </a:r>
          </a:p>
          <a:p>
            <a:r>
              <a:rPr lang="es-ES" dirty="0" smtClean="0"/>
              <a:t>Aceptación del pluralismo racial, cultural, religioso… Abiertos al mundo.</a:t>
            </a:r>
          </a:p>
        </p:txBody>
      </p:sp>
      <p:graphicFrame>
        <p:nvGraphicFramePr>
          <p:cNvPr id="4" name="3 Diagrama"/>
          <p:cNvGraphicFramePr/>
          <p:nvPr/>
        </p:nvGraphicFramePr>
        <p:xfrm>
          <a:off x="0" y="6357958"/>
          <a:ext cx="9144000" cy="21431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Diagrama"/>
          <p:cNvGraphicFramePr/>
          <p:nvPr/>
        </p:nvGraphicFramePr>
        <p:xfrm>
          <a:off x="0" y="6357958"/>
          <a:ext cx="9144000" cy="21431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4" name="3 Diagrama"/>
          <p:cNvGraphicFramePr/>
          <p:nvPr/>
        </p:nvGraphicFramePr>
        <p:xfrm>
          <a:off x="1071538" y="357166"/>
          <a:ext cx="7851648" cy="1828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pic>
        <p:nvPicPr>
          <p:cNvPr id="6" name="5 Imagen" descr="Ant. Venceslá 001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 rot="4524563">
            <a:off x="-54106" y="2226902"/>
            <a:ext cx="4857752" cy="364331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1º Educación personalizada.</a:t>
            </a:r>
          </a:p>
        </p:txBody>
      </p:sp>
      <p:sp>
        <p:nvSpPr>
          <p:cNvPr id="13315" name="2 Marcador de contenido"/>
          <p:cNvSpPr>
            <a:spLocks noGrp="1"/>
          </p:cNvSpPr>
          <p:nvPr>
            <p:ph idx="1"/>
          </p:nvPr>
        </p:nvSpPr>
        <p:spPr>
          <a:xfrm>
            <a:off x="500034" y="2786058"/>
            <a:ext cx="8229600" cy="2350776"/>
          </a:xfr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/>
          <a:lstStyle/>
          <a:p>
            <a:r>
              <a:rPr lang="es-ES" dirty="0" smtClean="0"/>
              <a:t>Adaptación.</a:t>
            </a:r>
          </a:p>
          <a:p>
            <a:r>
              <a:rPr lang="es-ES" dirty="0" smtClean="0"/>
              <a:t>Implicación.</a:t>
            </a:r>
          </a:p>
          <a:p>
            <a:r>
              <a:rPr lang="es-ES" dirty="0" smtClean="0"/>
              <a:t>Acompañamiento.</a:t>
            </a:r>
          </a:p>
          <a:p>
            <a:r>
              <a:rPr lang="es-ES" dirty="0" smtClean="0"/>
              <a:t>Trato cercano y sencillo.</a:t>
            </a:r>
          </a:p>
        </p:txBody>
      </p:sp>
      <p:graphicFrame>
        <p:nvGraphicFramePr>
          <p:cNvPr id="4" name="3 Diagrama"/>
          <p:cNvGraphicFramePr/>
          <p:nvPr/>
        </p:nvGraphicFramePr>
        <p:xfrm>
          <a:off x="0" y="6357958"/>
          <a:ext cx="9144000" cy="21431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2º. Educación en la fe.</a:t>
            </a:r>
          </a:p>
        </p:txBody>
      </p:sp>
      <p:sp>
        <p:nvSpPr>
          <p:cNvPr id="14339" name="2 Marcador de contenido"/>
          <p:cNvSpPr>
            <a:spLocks noGrp="1"/>
          </p:cNvSpPr>
          <p:nvPr>
            <p:ph idx="1"/>
          </p:nvPr>
        </p:nvSpPr>
        <p:spPr>
          <a:xfrm>
            <a:off x="500034" y="2714620"/>
            <a:ext cx="8229600" cy="1422082"/>
          </a:xfr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/>
          <a:lstStyle/>
          <a:p>
            <a:r>
              <a:rPr lang="es-ES" dirty="0" smtClean="0"/>
              <a:t>Orientación en los valores del Reino.</a:t>
            </a:r>
          </a:p>
          <a:p>
            <a:r>
              <a:rPr lang="es-ES" dirty="0" smtClean="0"/>
              <a:t>Opción por una fe personalizada y compartida.</a:t>
            </a:r>
          </a:p>
        </p:txBody>
      </p:sp>
      <p:graphicFrame>
        <p:nvGraphicFramePr>
          <p:cNvPr id="4" name="3 Diagrama"/>
          <p:cNvGraphicFramePr/>
          <p:nvPr/>
        </p:nvGraphicFramePr>
        <p:xfrm>
          <a:off x="0" y="6357958"/>
          <a:ext cx="9144000" cy="21431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s-ES" dirty="0" smtClean="0"/>
              <a:t>3º. Educación académica de calidad.</a:t>
            </a:r>
          </a:p>
        </p:txBody>
      </p:sp>
      <p:sp>
        <p:nvSpPr>
          <p:cNvPr id="15363" name="2 Marcador de contenido"/>
          <p:cNvSpPr>
            <a:spLocks noGrp="1"/>
          </p:cNvSpPr>
          <p:nvPr>
            <p:ph idx="1"/>
          </p:nvPr>
        </p:nvSpPr>
        <p:spPr>
          <a:xfrm>
            <a:off x="500034" y="2428868"/>
            <a:ext cx="8229600" cy="2922280"/>
          </a:xfr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/>
          <a:lstStyle/>
          <a:p>
            <a:r>
              <a:rPr lang="es-ES" smtClean="0"/>
              <a:t>Cuidado de las relaciones humanas.</a:t>
            </a:r>
          </a:p>
          <a:p>
            <a:r>
              <a:rPr lang="es-ES" smtClean="0"/>
              <a:t>Procurar la felicidad de todos.</a:t>
            </a:r>
          </a:p>
          <a:p>
            <a:r>
              <a:rPr lang="es-ES" smtClean="0"/>
              <a:t>Gusto por el saber para conseguir una sólida base académica.</a:t>
            </a:r>
          </a:p>
          <a:p>
            <a:r>
              <a:rPr lang="es-ES" smtClean="0"/>
              <a:t>Más allá del horario lectivo.</a:t>
            </a:r>
          </a:p>
        </p:txBody>
      </p:sp>
      <p:graphicFrame>
        <p:nvGraphicFramePr>
          <p:cNvPr id="4" name="3 Diagrama"/>
          <p:cNvGraphicFramePr/>
          <p:nvPr/>
        </p:nvGraphicFramePr>
        <p:xfrm>
          <a:off x="0" y="6357958"/>
          <a:ext cx="9144000" cy="21431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s-ES" dirty="0" smtClean="0"/>
              <a:t>4º. Educación </a:t>
            </a:r>
            <a:r>
              <a:rPr lang="es-ES" dirty="0" err="1" smtClean="0"/>
              <a:t>inculturada</a:t>
            </a:r>
            <a:r>
              <a:rPr lang="es-ES" dirty="0" smtClean="0"/>
              <a:t> y transformadora.</a:t>
            </a:r>
          </a:p>
        </p:txBody>
      </p:sp>
      <p:sp>
        <p:nvSpPr>
          <p:cNvPr id="16387" name="2 Marcador de contenido"/>
          <p:cNvSpPr>
            <a:spLocks noGrp="1"/>
          </p:cNvSpPr>
          <p:nvPr>
            <p:ph idx="1"/>
          </p:nvPr>
        </p:nvSpPr>
        <p:spPr>
          <a:xfrm>
            <a:off x="500034" y="3000372"/>
            <a:ext cx="8229600" cy="2422214"/>
          </a:xfr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/>
          <a:lstStyle/>
          <a:p>
            <a:r>
              <a:rPr lang="es-ES" dirty="0" err="1" smtClean="0"/>
              <a:t>Insercción</a:t>
            </a:r>
            <a:r>
              <a:rPr lang="es-ES" dirty="0" smtClean="0"/>
              <a:t> activa y comprometida.</a:t>
            </a:r>
          </a:p>
          <a:p>
            <a:r>
              <a:rPr lang="es-ES" dirty="0" smtClean="0"/>
              <a:t>Abiertos a lo positivo de otras culturas.</a:t>
            </a:r>
          </a:p>
          <a:p>
            <a:r>
              <a:rPr lang="es-ES" dirty="0" smtClean="0"/>
              <a:t>Implicados en el trabajo en equipo.</a:t>
            </a:r>
          </a:p>
          <a:p>
            <a:r>
              <a:rPr lang="es-ES" dirty="0" smtClean="0"/>
              <a:t>Favorecer iniciativas de cooperación y solidaridad.</a:t>
            </a:r>
          </a:p>
        </p:txBody>
      </p:sp>
      <p:graphicFrame>
        <p:nvGraphicFramePr>
          <p:cNvPr id="4" name="3 Diagrama"/>
          <p:cNvGraphicFramePr/>
          <p:nvPr/>
        </p:nvGraphicFramePr>
        <p:xfrm>
          <a:off x="0" y="6357958"/>
          <a:ext cx="9144000" cy="21431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s-ES" dirty="0" smtClean="0"/>
              <a:t>5º. Educación actualizada que evalúa y hace mejorar.</a:t>
            </a:r>
          </a:p>
        </p:txBody>
      </p:sp>
      <p:sp>
        <p:nvSpPr>
          <p:cNvPr id="17411" name="2 Marcador de contenido"/>
          <p:cNvSpPr>
            <a:spLocks noGrp="1"/>
          </p:cNvSpPr>
          <p:nvPr>
            <p:ph idx="1"/>
          </p:nvPr>
        </p:nvSpPr>
        <p:spPr>
          <a:xfrm>
            <a:off x="571472" y="3000372"/>
            <a:ext cx="8229600" cy="2136462"/>
          </a:xfr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/>
          <a:lstStyle/>
          <a:p>
            <a:r>
              <a:rPr lang="es-ES" dirty="0" smtClean="0"/>
              <a:t>Afrontar los retos del futuro con una formación y evaluación permanentes.</a:t>
            </a:r>
          </a:p>
          <a:p>
            <a:r>
              <a:rPr lang="es-ES" dirty="0" smtClean="0"/>
              <a:t>Generar recursos para optimizar la calidad educativa.</a:t>
            </a:r>
          </a:p>
        </p:txBody>
      </p:sp>
      <p:graphicFrame>
        <p:nvGraphicFramePr>
          <p:cNvPr id="4" name="3 Diagrama"/>
          <p:cNvGraphicFramePr/>
          <p:nvPr/>
        </p:nvGraphicFramePr>
        <p:xfrm>
          <a:off x="0" y="6357958"/>
          <a:ext cx="9144000" cy="21431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Diagrama"/>
          <p:cNvGraphicFramePr/>
          <p:nvPr/>
        </p:nvGraphicFramePr>
        <p:xfrm>
          <a:off x="0" y="6357958"/>
          <a:ext cx="9144000" cy="21431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8" name="7 Diagrama"/>
          <p:cNvGraphicFramePr/>
          <p:nvPr/>
        </p:nvGraphicFramePr>
        <p:xfrm>
          <a:off x="1000100" y="357166"/>
          <a:ext cx="7851648" cy="1828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pic>
        <p:nvPicPr>
          <p:cNvPr id="5" name="4 Imagen" descr="30102007019.jpg"/>
          <p:cNvPicPr>
            <a:picLocks noChangeAspect="1"/>
          </p:cNvPicPr>
          <p:nvPr/>
        </p:nvPicPr>
        <p:blipFill>
          <a:blip r:embed="rId10" cstate="print">
            <a:lum bright="10000"/>
          </a:blip>
          <a:srcRect l="5026" b="4460"/>
          <a:stretch>
            <a:fillRect/>
          </a:stretch>
        </p:blipFill>
        <p:spPr>
          <a:xfrm rot="3907099">
            <a:off x="1198613" y="2744682"/>
            <a:ext cx="3774619" cy="2847830"/>
          </a:xfrm>
          <a:prstGeom prst="rect">
            <a:avLst/>
          </a:prstGeom>
        </p:spPr>
      </p:pic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4 Diagrama"/>
          <p:cNvGraphicFramePr/>
          <p:nvPr/>
        </p:nvGraphicFramePr>
        <p:xfrm>
          <a:off x="428596" y="1142984"/>
          <a:ext cx="8229600" cy="1143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7158" y="2500306"/>
            <a:ext cx="8229600" cy="3460426"/>
          </a:xfrm>
        </p:spPr>
        <p:txBody>
          <a:bodyPr/>
          <a:lstStyle/>
          <a:p>
            <a:pPr eaLnBrk="1" hangingPunct="1">
              <a:buFontTx/>
              <a:buNone/>
            </a:pPr>
            <a:endParaRPr lang="es-ES_tradnl" sz="9600" dirty="0" smtClean="0"/>
          </a:p>
          <a:p>
            <a:pPr eaLnBrk="1" hangingPunct="1">
              <a:buFontTx/>
              <a:buNone/>
            </a:pPr>
            <a:r>
              <a:rPr lang="es-ES_tradnl" sz="9600" dirty="0" smtClean="0"/>
              <a:t>	</a:t>
            </a:r>
            <a:endParaRPr lang="es-MX" sz="9600" dirty="0" smtClean="0"/>
          </a:p>
        </p:txBody>
      </p:sp>
      <p:graphicFrame>
        <p:nvGraphicFramePr>
          <p:cNvPr id="4" name="3 Diagrama"/>
          <p:cNvGraphicFramePr/>
          <p:nvPr/>
        </p:nvGraphicFramePr>
        <p:xfrm>
          <a:off x="0" y="6357958"/>
          <a:ext cx="9144000" cy="21431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sp>
        <p:nvSpPr>
          <p:cNvPr id="6" name="5 Rectángulo"/>
          <p:cNvSpPr/>
          <p:nvPr/>
        </p:nvSpPr>
        <p:spPr>
          <a:xfrm>
            <a:off x="785786" y="3643314"/>
            <a:ext cx="7715304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_tradnl" sz="96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... ¿NADA?</a:t>
            </a:r>
            <a:endParaRPr lang="es-ES" sz="96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1. Entidad titular.</a:t>
            </a:r>
          </a:p>
        </p:txBody>
      </p:sp>
      <p:sp>
        <p:nvSpPr>
          <p:cNvPr id="19459" name="2 Marcador de contenido"/>
          <p:cNvSpPr>
            <a:spLocks noGrp="1"/>
          </p:cNvSpPr>
          <p:nvPr>
            <p:ph idx="1"/>
          </p:nvPr>
        </p:nvSpPr>
        <p:spPr>
          <a:xfrm>
            <a:off x="500034" y="2714620"/>
            <a:ext cx="8229600" cy="2565090"/>
          </a:xfr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/>
          <a:lstStyle/>
          <a:p>
            <a:r>
              <a:rPr lang="es-ES" dirty="0" smtClean="0"/>
              <a:t>Impulsora y responsable: </a:t>
            </a:r>
          </a:p>
          <a:p>
            <a:pPr lvl="1"/>
            <a:r>
              <a:rPr lang="es-ES" dirty="0" smtClean="0"/>
              <a:t>del proyecto educativo evangelizador</a:t>
            </a:r>
          </a:p>
          <a:p>
            <a:pPr lvl="1"/>
            <a:r>
              <a:rPr lang="es-ES" dirty="0" smtClean="0"/>
              <a:t>de dar a conocer el Ideario</a:t>
            </a:r>
          </a:p>
          <a:p>
            <a:pPr lvl="1"/>
            <a:r>
              <a:rPr lang="es-ES" dirty="0" smtClean="0"/>
              <a:t>de buscar la cohesión y la integración de toda la comunidad</a:t>
            </a:r>
          </a:p>
        </p:txBody>
      </p:sp>
      <p:graphicFrame>
        <p:nvGraphicFramePr>
          <p:cNvPr id="4" name="3 Diagrama"/>
          <p:cNvGraphicFramePr/>
          <p:nvPr/>
        </p:nvGraphicFramePr>
        <p:xfrm>
          <a:off x="0" y="6357958"/>
          <a:ext cx="9144000" cy="21431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2. Los alumnos.</a:t>
            </a:r>
          </a:p>
        </p:txBody>
      </p:sp>
      <p:sp>
        <p:nvSpPr>
          <p:cNvPr id="20483" name="2 Marcador de contenido"/>
          <p:cNvSpPr>
            <a:spLocks noGrp="1"/>
          </p:cNvSpPr>
          <p:nvPr>
            <p:ph idx="1"/>
          </p:nvPr>
        </p:nvSpPr>
        <p:spPr>
          <a:xfrm>
            <a:off x="500034" y="2786058"/>
            <a:ext cx="8229600" cy="2493652"/>
          </a:xfr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/>
          <a:lstStyle/>
          <a:p>
            <a:r>
              <a:rPr lang="es-ES" dirty="0" smtClean="0"/>
              <a:t>Razón de ser de toda la actividad del centro.</a:t>
            </a:r>
          </a:p>
          <a:p>
            <a:r>
              <a:rPr lang="es-ES" dirty="0" smtClean="0"/>
              <a:t>Protagonistas de su educación</a:t>
            </a:r>
          </a:p>
          <a:p>
            <a:r>
              <a:rPr lang="es-ES" dirty="0" smtClean="0"/>
              <a:t>Colaboradores de un clima de estímulo y superación.</a:t>
            </a:r>
          </a:p>
        </p:txBody>
      </p:sp>
      <p:graphicFrame>
        <p:nvGraphicFramePr>
          <p:cNvPr id="4" name="3 Diagrama"/>
          <p:cNvGraphicFramePr/>
          <p:nvPr/>
        </p:nvGraphicFramePr>
        <p:xfrm>
          <a:off x="0" y="6357958"/>
          <a:ext cx="9144000" cy="21431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3. Los profesores.</a:t>
            </a:r>
          </a:p>
        </p:txBody>
      </p:sp>
      <p:sp>
        <p:nvSpPr>
          <p:cNvPr id="21507" name="2 Marcador de contenido"/>
          <p:cNvSpPr>
            <a:spLocks noGrp="1"/>
          </p:cNvSpPr>
          <p:nvPr>
            <p:ph idx="1"/>
          </p:nvPr>
        </p:nvSpPr>
        <p:spPr>
          <a:xfrm>
            <a:off x="500034" y="2571744"/>
            <a:ext cx="8229600" cy="3279470"/>
          </a:xfr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/>
          <a:lstStyle/>
          <a:p>
            <a:r>
              <a:rPr lang="es-ES" dirty="0" smtClean="0"/>
              <a:t>Testimonios vivos de los valores que el colegio pretende transmitir.</a:t>
            </a:r>
          </a:p>
          <a:p>
            <a:r>
              <a:rPr lang="es-ES" dirty="0" smtClean="0"/>
              <a:t>Guías del proceso de enseñanza-aprendizaje.</a:t>
            </a:r>
          </a:p>
          <a:p>
            <a:r>
              <a:rPr lang="es-ES" dirty="0" smtClean="0"/>
              <a:t>Colaboradores con las familias en el proceso formativo.</a:t>
            </a:r>
          </a:p>
          <a:p>
            <a:r>
              <a:rPr lang="es-ES" dirty="0" smtClean="0"/>
              <a:t>Responsables de su formación personal.</a:t>
            </a:r>
          </a:p>
        </p:txBody>
      </p:sp>
      <p:graphicFrame>
        <p:nvGraphicFramePr>
          <p:cNvPr id="4" name="3 Diagrama"/>
          <p:cNvGraphicFramePr/>
          <p:nvPr/>
        </p:nvGraphicFramePr>
        <p:xfrm>
          <a:off x="0" y="6357958"/>
          <a:ext cx="9144000" cy="21431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4. PAS.</a:t>
            </a:r>
          </a:p>
        </p:txBody>
      </p:sp>
      <p:sp>
        <p:nvSpPr>
          <p:cNvPr id="22531" name="2 Marcador de contenido"/>
          <p:cNvSpPr>
            <a:spLocks noGrp="1"/>
          </p:cNvSpPr>
          <p:nvPr>
            <p:ph idx="1"/>
          </p:nvPr>
        </p:nvSpPr>
        <p:spPr>
          <a:xfrm>
            <a:off x="500034" y="2714620"/>
            <a:ext cx="8229600" cy="2279338"/>
          </a:xfr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/>
          <a:lstStyle/>
          <a:p>
            <a:r>
              <a:rPr lang="es-ES" dirty="0" smtClean="0"/>
              <a:t>Colaboradores y educadores en el funcionamiento del centro.</a:t>
            </a:r>
          </a:p>
          <a:p>
            <a:r>
              <a:rPr lang="es-ES" dirty="0" smtClean="0"/>
              <a:t>Preocupados por su formación técnica y la calidad de sus servicios.</a:t>
            </a:r>
          </a:p>
          <a:p>
            <a:endParaRPr lang="es-ES" dirty="0" smtClean="0"/>
          </a:p>
        </p:txBody>
      </p:sp>
      <p:graphicFrame>
        <p:nvGraphicFramePr>
          <p:cNvPr id="4" name="3 Diagrama"/>
          <p:cNvGraphicFramePr/>
          <p:nvPr/>
        </p:nvGraphicFramePr>
        <p:xfrm>
          <a:off x="0" y="6357958"/>
          <a:ext cx="9144000" cy="21431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5. Las familias.</a:t>
            </a:r>
          </a:p>
        </p:txBody>
      </p:sp>
      <p:sp>
        <p:nvSpPr>
          <p:cNvPr id="23555" name="2 Marcador de contenido"/>
          <p:cNvSpPr>
            <a:spLocks noGrp="1"/>
          </p:cNvSpPr>
          <p:nvPr>
            <p:ph idx="1"/>
          </p:nvPr>
        </p:nvSpPr>
        <p:spPr>
          <a:xfrm>
            <a:off x="428596" y="3143248"/>
            <a:ext cx="8229600" cy="2636528"/>
          </a:xfr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/>
          <a:lstStyle/>
          <a:p>
            <a:r>
              <a:rPr lang="es-ES" dirty="0" smtClean="0"/>
              <a:t>Primeras educadoras que comparten con el colegio la educación de sus hijos.</a:t>
            </a:r>
          </a:p>
          <a:p>
            <a:r>
              <a:rPr lang="es-ES" dirty="0" smtClean="0"/>
              <a:t>Conocen, aceptan y valoran el ideario.</a:t>
            </a:r>
          </a:p>
          <a:p>
            <a:r>
              <a:rPr lang="es-ES" dirty="0" smtClean="0"/>
              <a:t>Participan en acciones formativas con el centro.</a:t>
            </a:r>
          </a:p>
          <a:p>
            <a:r>
              <a:rPr lang="es-ES" dirty="0" smtClean="0"/>
              <a:t>Apoyan las acciones educativas de los profesores.</a:t>
            </a:r>
          </a:p>
        </p:txBody>
      </p:sp>
      <p:graphicFrame>
        <p:nvGraphicFramePr>
          <p:cNvPr id="4" name="3 Diagrama"/>
          <p:cNvGraphicFramePr/>
          <p:nvPr/>
        </p:nvGraphicFramePr>
        <p:xfrm>
          <a:off x="0" y="6357958"/>
          <a:ext cx="9144000" cy="21431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6. Antiguos alumnos.</a:t>
            </a:r>
          </a:p>
        </p:txBody>
      </p:sp>
      <p:sp>
        <p:nvSpPr>
          <p:cNvPr id="24579" name="2 Marcador de contenido"/>
          <p:cNvSpPr>
            <a:spLocks noGrp="1"/>
          </p:cNvSpPr>
          <p:nvPr>
            <p:ph idx="1"/>
          </p:nvPr>
        </p:nvSpPr>
        <p:spPr>
          <a:xfrm>
            <a:off x="428596" y="2928934"/>
            <a:ext cx="8229600" cy="2779404"/>
          </a:xfr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/>
          <a:lstStyle/>
          <a:p>
            <a:r>
              <a:rPr lang="es-ES" dirty="0" smtClean="0"/>
              <a:t>Memoria viva del centro.</a:t>
            </a:r>
          </a:p>
          <a:p>
            <a:r>
              <a:rPr lang="es-ES" dirty="0" smtClean="0"/>
              <a:t>Se organizan para dar continuidad al estilo educativo claretiano.</a:t>
            </a:r>
          </a:p>
          <a:p>
            <a:r>
              <a:rPr lang="es-ES" dirty="0" smtClean="0"/>
              <a:t>Participan en acciones culturales, sociales, eclesiales, deportivas del centro.</a:t>
            </a:r>
          </a:p>
          <a:p>
            <a:pPr>
              <a:buFont typeface="Arial" charset="0"/>
              <a:buNone/>
            </a:pPr>
            <a:endParaRPr lang="es-ES" dirty="0" smtClean="0"/>
          </a:p>
        </p:txBody>
      </p:sp>
      <p:graphicFrame>
        <p:nvGraphicFramePr>
          <p:cNvPr id="4" name="3 Diagrama"/>
          <p:cNvGraphicFramePr/>
          <p:nvPr/>
        </p:nvGraphicFramePr>
        <p:xfrm>
          <a:off x="0" y="6357958"/>
          <a:ext cx="9144000" cy="21431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7. Agentes extra académicos</a:t>
            </a:r>
          </a:p>
        </p:txBody>
      </p:sp>
      <p:sp>
        <p:nvSpPr>
          <p:cNvPr id="25603" name="2 Marcador de contenido"/>
          <p:cNvSpPr>
            <a:spLocks noGrp="1"/>
          </p:cNvSpPr>
          <p:nvPr>
            <p:ph idx="1"/>
          </p:nvPr>
        </p:nvSpPr>
        <p:spPr>
          <a:xfrm>
            <a:off x="357158" y="3000372"/>
            <a:ext cx="8229600" cy="1136330"/>
          </a:xfr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/>
          <a:lstStyle/>
          <a:p>
            <a:r>
              <a:rPr lang="es-ES" dirty="0" smtClean="0"/>
              <a:t>Colaboran en tareas educativas según las orientaciones y criterios del propio centro.</a:t>
            </a:r>
          </a:p>
        </p:txBody>
      </p:sp>
      <p:graphicFrame>
        <p:nvGraphicFramePr>
          <p:cNvPr id="4" name="3 Diagrama"/>
          <p:cNvGraphicFramePr/>
          <p:nvPr/>
        </p:nvGraphicFramePr>
        <p:xfrm>
          <a:off x="0" y="6357958"/>
          <a:ext cx="9144000" cy="21431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304800"/>
            <a:ext cx="7772400" cy="990600"/>
          </a:xfrm>
        </p:spPr>
        <p:txBody>
          <a:bodyPr>
            <a:normAutofit fontScale="90000"/>
          </a:bodyPr>
          <a:lstStyle/>
          <a:p>
            <a:pPr algn="ctr"/>
            <a:r>
              <a:rPr lang="es-ES" sz="3600" dirty="0">
                <a:latin typeface="Arial Unicode MS" pitchFamily="34" charset="-128"/>
              </a:rPr>
              <a:t>Ideario Colegios Claretianos </a:t>
            </a:r>
            <a:r>
              <a:rPr lang="es-ES" dirty="0"/>
              <a:t/>
            </a:r>
            <a:br>
              <a:rPr lang="es-ES" dirty="0"/>
            </a:br>
            <a:r>
              <a:rPr lang="es-ES" sz="2800" b="1" dirty="0">
                <a:latin typeface="Arial Unicode MS" pitchFamily="34" charset="-128"/>
              </a:rPr>
              <a:t>general</a:t>
            </a:r>
          </a:p>
        </p:txBody>
      </p:sp>
      <p:graphicFrame>
        <p:nvGraphicFramePr>
          <p:cNvPr id="33795" name="Object 3"/>
          <p:cNvGraphicFramePr>
            <a:graphicFrameLocks noChangeAspect="1"/>
          </p:cNvGraphicFramePr>
          <p:nvPr>
            <p:ph type="dgm" idx="1"/>
          </p:nvPr>
        </p:nvGraphicFramePr>
        <p:xfrm>
          <a:off x="248607" y="1571612"/>
          <a:ext cx="8727566" cy="4643470"/>
        </p:xfrm>
        <a:graphic>
          <a:graphicData uri="http://schemas.openxmlformats.org/presentationml/2006/ole">
            <p:oleObj spid="_x0000_s1026" name="MS Org Chart" r:id="rId3" imgW="1314360" imgH="564840" progId="OrgPlusWOPX.4">
              <p:embed followColorScheme="full"/>
            </p:oleObj>
          </a:graphicData>
        </a:graphic>
      </p:graphicFrame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3 Diagrama"/>
          <p:cNvGraphicFramePr/>
          <p:nvPr/>
        </p:nvGraphicFramePr>
        <p:xfrm>
          <a:off x="0" y="3857628"/>
          <a:ext cx="8929718" cy="17145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3" name="2 Diagrama"/>
          <p:cNvGraphicFramePr/>
          <p:nvPr/>
        </p:nvGraphicFramePr>
        <p:xfrm>
          <a:off x="0" y="6357958"/>
          <a:ext cx="9144000" cy="21431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33333  E" pathEditMode="relative" ptsTypes="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2 Marcador de contenido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3136594"/>
          </a:xfrm>
        </p:spPr>
        <p:txBody>
          <a:bodyPr/>
          <a:lstStyle/>
          <a:p>
            <a:r>
              <a:rPr lang="es-ES" dirty="0" smtClean="0"/>
              <a:t>1ª. ¿En que sí y en qué no, empatizas con este ideario?</a:t>
            </a:r>
          </a:p>
          <a:p>
            <a:r>
              <a:rPr lang="es-ES" dirty="0" smtClean="0"/>
              <a:t>2ª. Del contenido del Ideario, ¿qué ves como más difícil, más novedoso  y más urgente?</a:t>
            </a:r>
          </a:p>
          <a:p>
            <a:r>
              <a:rPr lang="es-ES" dirty="0" smtClean="0"/>
              <a:t>3ª. ¿Con qué medios-recursos cuentas para realizar tu labor educativa? ¿Echas en falta alguno más?</a:t>
            </a:r>
          </a:p>
        </p:txBody>
      </p:sp>
      <p:graphicFrame>
        <p:nvGraphicFramePr>
          <p:cNvPr id="4" name="3 Diagrama"/>
          <p:cNvGraphicFramePr/>
          <p:nvPr/>
        </p:nvGraphicFramePr>
        <p:xfrm>
          <a:off x="0" y="6357958"/>
          <a:ext cx="9144000" cy="21431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3000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3000"/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3000"/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1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6 Diagrama"/>
          <p:cNvGraphicFramePr/>
          <p:nvPr/>
        </p:nvGraphicFramePr>
        <p:xfrm>
          <a:off x="0" y="704088"/>
          <a:ext cx="8929718" cy="136759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229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500034" y="2714620"/>
            <a:ext cx="3754438" cy="2836863"/>
          </a:xfrm>
          <a:scene3d>
            <a:camera prst="perspectiveHeroicExtremeRightFacing"/>
            <a:lightRig rig="threePt" dir="t"/>
          </a:scene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endParaRPr lang="es-ES_tradnl" sz="2000" dirty="0" smtClean="0"/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s-ES_tradnl" dirty="0" smtClean="0"/>
              <a:t>...En una sociedad donde el ser humano se pregunta por el sentido de tantas cosas, de la propia vida...</a:t>
            </a:r>
            <a:endParaRPr lang="es-MX" dirty="0" smtClean="0"/>
          </a:p>
        </p:txBody>
      </p:sp>
      <p:sp>
        <p:nvSpPr>
          <p:cNvPr id="12292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4214811" y="2565400"/>
            <a:ext cx="4357718" cy="2935301"/>
          </a:xfrm>
          <a:scene3d>
            <a:camera prst="perspectiveHeroicExtremeLeftFacing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normAutofit lnSpcReduction="10000"/>
          </a:bodyPr>
          <a:lstStyle/>
          <a:p>
            <a:pPr eaLnBrk="1" hangingPunct="1">
              <a:lnSpc>
                <a:spcPct val="80000"/>
              </a:lnSpc>
              <a:buFontTx/>
              <a:buNone/>
            </a:pPr>
            <a:endParaRPr lang="es-ES_tradnl" dirty="0" smtClean="0"/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s-ES_tradnl" dirty="0" smtClean="0"/>
              <a:t>... Nosotros respondemos: Nuestro Colegio </a:t>
            </a:r>
            <a:r>
              <a:rPr lang="es-ES_tradnl" u="sng" dirty="0" smtClean="0"/>
              <a:t>tiene sentido.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s-ES_tradnl" sz="3600" dirty="0" smtClean="0"/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s-ES_tradnl" sz="3600" dirty="0" smtClean="0"/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s-ES_tradnl" sz="3600" dirty="0" smtClean="0"/>
              <a:t>		Y mucho.</a:t>
            </a:r>
            <a:endParaRPr lang="es-ES_tradnl" sz="3600" u="sng" dirty="0" smtClean="0"/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s-ES_tradnl" sz="2000" u="sng" dirty="0" smtClean="0"/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s-ES_tradnl" sz="2000" u="sng" dirty="0" smtClean="0"/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s-MX" sz="2000" u="sng" dirty="0" smtClean="0"/>
          </a:p>
        </p:txBody>
      </p:sp>
      <p:sp>
        <p:nvSpPr>
          <p:cNvPr id="6150" name="Text Box 9"/>
          <p:cNvSpPr txBox="1">
            <a:spLocks noChangeArrowheads="1"/>
          </p:cNvSpPr>
          <p:nvPr/>
        </p:nvSpPr>
        <p:spPr bwMode="auto">
          <a:xfrm>
            <a:off x="5343525" y="4024313"/>
            <a:ext cx="318928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s-ES"/>
          </a:p>
        </p:txBody>
      </p:sp>
      <p:graphicFrame>
        <p:nvGraphicFramePr>
          <p:cNvPr id="6" name="5 Diagrama"/>
          <p:cNvGraphicFramePr/>
          <p:nvPr/>
        </p:nvGraphicFramePr>
        <p:xfrm>
          <a:off x="0" y="6357958"/>
          <a:ext cx="9144000" cy="21431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 build="p" animBg="1"/>
      <p:bldP spid="12292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4 Diagrama"/>
          <p:cNvGraphicFramePr/>
          <p:nvPr/>
        </p:nvGraphicFramePr>
        <p:xfrm>
          <a:off x="457200" y="704088"/>
          <a:ext cx="8229600" cy="1143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6" name="5 Diagrama"/>
          <p:cNvGraphicFramePr/>
          <p:nvPr/>
        </p:nvGraphicFramePr>
        <p:xfrm>
          <a:off x="457200" y="1935480"/>
          <a:ext cx="8229600" cy="43891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graphicFrame>
        <p:nvGraphicFramePr>
          <p:cNvPr id="4" name="3 Diagrama"/>
          <p:cNvGraphicFramePr/>
          <p:nvPr/>
        </p:nvGraphicFramePr>
        <p:xfrm>
          <a:off x="0" y="6357958"/>
          <a:ext cx="9144000" cy="21431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0" r:lo="rId11" r:qs="rId12" r:cs="rId13"/>
          </a:graphicData>
        </a:graphic>
      </p:graphicFrame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AsOne/>
      </p:bldGraphic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3 Diagrama"/>
          <p:cNvGraphicFramePr/>
          <p:nvPr/>
        </p:nvGraphicFramePr>
        <p:xfrm>
          <a:off x="428596" y="428604"/>
          <a:ext cx="8972584" cy="1143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5" name="4 Diagrama"/>
          <p:cNvGraphicFramePr/>
          <p:nvPr/>
        </p:nvGraphicFramePr>
        <p:xfrm>
          <a:off x="-214346" y="2857496"/>
          <a:ext cx="9644130" cy="47863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33333  E" pathEditMode="relative" ptsTypes="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7 Diagrama"/>
          <p:cNvGraphicFramePr/>
          <p:nvPr/>
        </p:nvGraphicFramePr>
        <p:xfrm>
          <a:off x="457200" y="704088"/>
          <a:ext cx="8229600" cy="1143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9" name="8 Diagrama"/>
          <p:cNvGraphicFramePr/>
          <p:nvPr/>
        </p:nvGraphicFramePr>
        <p:xfrm>
          <a:off x="571472" y="1928802"/>
          <a:ext cx="7786742" cy="221457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graphicFrame>
        <p:nvGraphicFramePr>
          <p:cNvPr id="4" name="3 Diagrama"/>
          <p:cNvGraphicFramePr/>
          <p:nvPr/>
        </p:nvGraphicFramePr>
        <p:xfrm>
          <a:off x="0" y="6357958"/>
          <a:ext cx="9144000" cy="21431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0" r:lo="rId11" r:qs="rId12" r:cs="rId13"/>
          </a:graphicData>
        </a:graphic>
      </p:graphicFrame>
      <p:graphicFrame>
        <p:nvGraphicFramePr>
          <p:cNvPr id="11" name="10 Diagrama"/>
          <p:cNvGraphicFramePr/>
          <p:nvPr/>
        </p:nvGraphicFramePr>
        <p:xfrm>
          <a:off x="785786" y="4857760"/>
          <a:ext cx="8358214" cy="107157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4" r:lo="rId15" r:qs="rId16" r:cs="rId17"/>
          </a:graphicData>
        </a:graphic>
      </p:graphicFrame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AsOne/>
      </p:bldGraphic>
      <p:bldGraphic spid="9" grpId="0">
        <p:bldAsOne/>
      </p:bldGraphic>
      <p:bldGraphic spid="11" grpId="0">
        <p:bldAsOne/>
      </p:bldGraphic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ujo">
  <a:themeElements>
    <a:clrScheme name="Flujo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Clásico de Office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Papel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2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280</TotalTime>
  <Words>1761</Words>
  <Application>Microsoft Office PowerPoint</Application>
  <PresentationFormat>Presentación en pantalla (4:3)</PresentationFormat>
  <Paragraphs>422</Paragraphs>
  <Slides>59</Slides>
  <Notes>5</Notes>
  <HiddenSlides>0</HiddenSlides>
  <MMClips>0</MMClips>
  <ScaleCrop>false</ScaleCrop>
  <HeadingPairs>
    <vt:vector size="6" baseType="variant">
      <vt:variant>
        <vt:lpstr>Tema</vt:lpstr>
      </vt:variant>
      <vt:variant>
        <vt:i4>1</vt:i4>
      </vt:variant>
      <vt:variant>
        <vt:lpstr>Servidores OLE incrustados</vt:lpstr>
      </vt:variant>
      <vt:variant>
        <vt:i4>1</vt:i4>
      </vt:variant>
      <vt:variant>
        <vt:lpstr>Títulos de diapositiva</vt:lpstr>
      </vt:variant>
      <vt:variant>
        <vt:i4>59</vt:i4>
      </vt:variant>
    </vt:vector>
  </HeadingPairs>
  <TitlesOfParts>
    <vt:vector size="61" baseType="lpstr">
      <vt:lpstr>Flujo</vt:lpstr>
      <vt:lpstr>MS Organization Chart 2.0</vt:lpstr>
      <vt:lpstr>Encuentro Formativo Profesores Nuevos</vt:lpstr>
      <vt:lpstr>IDEARIO del Colegio Claretiano</vt:lpstr>
      <vt:lpstr>¿Qué pasaría  si no existiese el Ideario...?</vt:lpstr>
      <vt:lpstr>Inaugurar este Ideario es...</vt:lpstr>
      <vt:lpstr>Diapositiva 5</vt:lpstr>
      <vt:lpstr>Diapositiva 6</vt:lpstr>
      <vt:lpstr>Diapositiva 7</vt:lpstr>
      <vt:lpstr>Diapositiva 8</vt:lpstr>
      <vt:lpstr>Diapositiva 9</vt:lpstr>
      <vt:lpstr>Diapositiva 10</vt:lpstr>
      <vt:lpstr>Diapositiva 11</vt:lpstr>
      <vt:lpstr>Diapositiva 12</vt:lpstr>
      <vt:lpstr>Un colegio:  “claretiano…”</vt:lpstr>
      <vt:lpstr>Diapositiva 14</vt:lpstr>
      <vt:lpstr>Había una vez…</vt:lpstr>
      <vt:lpstr>Un tiempo…</vt:lpstr>
      <vt:lpstr>21 de noviemre de 2007 </vt:lpstr>
      <vt:lpstr>Unos protagonistas… </vt:lpstr>
      <vt:lpstr>Profesores Claretianos</vt:lpstr>
      <vt:lpstr>Una Pregunta…</vt:lpstr>
      <vt:lpstr>¿Qué pretendió  San Antonio Mª Claret?</vt:lpstr>
      <vt:lpstr>Una respuesta…</vt:lpstr>
      <vt:lpstr>Diapositiva 23</vt:lpstr>
      <vt:lpstr>Un símbolo…</vt:lpstr>
      <vt:lpstr>El fuego</vt:lpstr>
      <vt:lpstr>Diapositiva 26</vt:lpstr>
      <vt:lpstr>Diapositiva 27</vt:lpstr>
      <vt:lpstr>Diapositiva 28</vt:lpstr>
      <vt:lpstr>Diapositiva 29</vt:lpstr>
      <vt:lpstr>Diapositiva 30</vt:lpstr>
      <vt:lpstr>Diapositiva 31</vt:lpstr>
      <vt:lpstr>Diapositiva 32</vt:lpstr>
      <vt:lpstr>Diapositiva 33</vt:lpstr>
      <vt:lpstr>Diapositiva 34</vt:lpstr>
      <vt:lpstr>Diapositiva 35</vt:lpstr>
      <vt:lpstr>Diapositiva 36</vt:lpstr>
      <vt:lpstr>Diapositiva 37</vt:lpstr>
      <vt:lpstr> ¿Qué persona queremos formar?</vt:lpstr>
      <vt:lpstr>Formación en valores</vt:lpstr>
      <vt:lpstr>1ºTrascendentes</vt:lpstr>
      <vt:lpstr>2º. Personales.</vt:lpstr>
      <vt:lpstr>3º Sociales.</vt:lpstr>
      <vt:lpstr>Diapositiva 43</vt:lpstr>
      <vt:lpstr>1º Educación personalizada.</vt:lpstr>
      <vt:lpstr>2º. Educación en la fe.</vt:lpstr>
      <vt:lpstr>3º. Educación académica de calidad.</vt:lpstr>
      <vt:lpstr>4º. Educación inculturada y transformadora.</vt:lpstr>
      <vt:lpstr>5º. Educación actualizada que evalúa y hace mejorar.</vt:lpstr>
      <vt:lpstr>Diapositiva 49</vt:lpstr>
      <vt:lpstr>1. Entidad titular.</vt:lpstr>
      <vt:lpstr>2. Los alumnos.</vt:lpstr>
      <vt:lpstr>3. Los profesores.</vt:lpstr>
      <vt:lpstr>4. PAS.</vt:lpstr>
      <vt:lpstr>5. Las familias.</vt:lpstr>
      <vt:lpstr>6. Antiguos alumnos.</vt:lpstr>
      <vt:lpstr>7. Agentes extra académicos</vt:lpstr>
      <vt:lpstr>Ideario Colegios Claretianos  general</vt:lpstr>
      <vt:lpstr>Diapositiva 58</vt:lpstr>
      <vt:lpstr>Diapositiva 59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Juan </dc:creator>
  <cp:lastModifiedBy>Juan </cp:lastModifiedBy>
  <cp:revision>33</cp:revision>
  <dcterms:created xsi:type="dcterms:W3CDTF">2007-11-14T09:51:06Z</dcterms:created>
  <dcterms:modified xsi:type="dcterms:W3CDTF">2007-11-20T09:55:21Z</dcterms:modified>
</cp:coreProperties>
</file>